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5"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6858000" cx="12192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 name="Shape 1"/>
        <p:cNvGrpSpPr/>
        <p:nvPr/>
      </p:nvGrpSpPr>
      <p:grpSpPr>
        <a:xfrm>
          <a:off x="0" y="0"/>
          <a:ext cx="0" cy="0"/>
          <a:chOff x="0" y="0"/>
          <a:chExt cx="0" cy="0"/>
        </a:xfrm>
      </p:grpSpPr>
      <p:sp>
        <p:nvSpPr>
          <p:cNvPr id="2" name="Shape 2"/>
          <p:cNvSpPr txBox="1"/>
          <p:nvPr>
            <p:ph idx="2" type="hdr"/>
          </p:nvPr>
        </p:nvSpPr>
        <p:spPr>
          <a:xfrm>
            <a:off x="0" y="0"/>
            <a:ext cx="2971799" cy="458788"/>
          </a:xfrm>
          <a:prstGeom prst="rect">
            <a:avLst/>
          </a:prstGeom>
          <a:noFill/>
          <a:ln>
            <a:noFill/>
          </a:ln>
        </p:spPr>
        <p:txBody>
          <a:bodyPr anchorCtr="0" anchor="t" bIns="91425" lIns="91425" rIns="91425" tIns="91425"/>
          <a:lstStyle>
            <a:lvl1pPr indent="0" marL="0" marR="0" rtl="0" algn="l">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 name="Shape 3"/>
          <p:cNvSpPr txBox="1"/>
          <p:nvPr>
            <p:ph idx="10" type="dt"/>
          </p:nvPr>
        </p:nvSpPr>
        <p:spPr>
          <a:xfrm>
            <a:off x="3884612" y="0"/>
            <a:ext cx="2971799" cy="458788"/>
          </a:xfrm>
          <a:prstGeom prst="rect">
            <a:avLst/>
          </a:prstGeom>
          <a:noFill/>
          <a:ln>
            <a:noFill/>
          </a:ln>
        </p:spPr>
        <p:txBody>
          <a:bodyPr anchorCtr="0" anchor="t" bIns="91425" lIns="91425" rIns="91425" tIns="91425"/>
          <a:lstStyle>
            <a:lvl1pPr indent="0" marL="0" marR="0" rtl="0" algn="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 name="Shape 4"/>
          <p:cNvSpPr/>
          <p:nvPr>
            <p:ph idx="3"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5" name="Shape 5"/>
          <p:cNvSpPr txBox="1"/>
          <p:nvPr>
            <p:ph idx="1" type="body"/>
          </p:nvPr>
        </p:nvSpPr>
        <p:spPr>
          <a:xfrm>
            <a:off x="685800" y="4400550"/>
            <a:ext cx="5486399" cy="360045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 name="Shape 6"/>
          <p:cNvSpPr txBox="1"/>
          <p:nvPr>
            <p:ph idx="11" type="ftr"/>
          </p:nvPr>
        </p:nvSpPr>
        <p:spPr>
          <a:xfrm>
            <a:off x="0" y="8685213"/>
            <a:ext cx="2971799" cy="458786"/>
          </a:xfrm>
          <a:prstGeom prst="rect">
            <a:avLst/>
          </a:prstGeom>
          <a:noFill/>
          <a:ln>
            <a:noFill/>
          </a:ln>
        </p:spPr>
        <p:txBody>
          <a:bodyPr anchorCtr="0" anchor="b" bIns="91425" lIns="91425" rIns="91425" tIns="91425"/>
          <a:lstStyle>
            <a:lvl1pPr indent="0" marL="0" marR="0" rtl="0" algn="l">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 name="Shape 7"/>
          <p:cNvSpPr txBox="1"/>
          <p:nvPr>
            <p:ph idx="12" type="sldNum"/>
          </p:nvPr>
        </p:nvSpPr>
        <p:spPr>
          <a:xfrm>
            <a:off x="3884612" y="8685213"/>
            <a:ext cx="2971799" cy="458786"/>
          </a:xfrm>
          <a:prstGeom prst="rect">
            <a:avLst/>
          </a:prstGeom>
          <a:noFill/>
          <a:ln>
            <a:noFill/>
          </a:ln>
        </p:spPr>
        <p:txBody>
          <a:bodyPr anchorCtr="0" anchor="b" bIns="91425" lIns="91425" rIns="91425" tIns="91425">
            <a:noAutofit/>
          </a:bodyPr>
          <a:lstStyle/>
          <a:p>
            <a:pPr indent="-88900" lvl="0" marL="0" marR="0" rtl="0" algn="r">
              <a:spcBef>
                <a:spcPts val="0"/>
              </a:spcBef>
              <a:buClr>
                <a:srgbClr val="000000"/>
              </a:buClr>
              <a:buFont typeface="Arial"/>
              <a:buChar char="●"/>
            </a:pPr>
            <a:r>
              <a:t/>
            </a:r>
            <a:endParaRPr/>
          </a:p>
          <a:p>
            <a:pPr indent="-88900" lvl="1" marL="0" marR="0" rtl="0" algn="l">
              <a:spcBef>
                <a:spcPts val="0"/>
              </a:spcBef>
              <a:buClr>
                <a:srgbClr val="000000"/>
              </a:buClr>
              <a:buFont typeface="Courier New"/>
              <a:buChar char="o"/>
            </a:pPr>
            <a:r>
              <a:t/>
            </a:r>
            <a:endParaRPr/>
          </a:p>
          <a:p>
            <a:pPr indent="-88900" lvl="2" marL="0" marR="0" rtl="0" algn="l">
              <a:spcBef>
                <a:spcPts val="0"/>
              </a:spcBef>
              <a:buClr>
                <a:srgbClr val="000000"/>
              </a:buClr>
              <a:buFont typeface="Wingdings"/>
              <a:buChar char="§"/>
            </a:pPr>
            <a:r>
              <a:t/>
            </a:r>
            <a:endParaRPr/>
          </a:p>
          <a:p>
            <a:pPr indent="-88900" lvl="3" marL="0" marR="0" rtl="0" algn="l">
              <a:spcBef>
                <a:spcPts val="0"/>
              </a:spcBef>
              <a:buClr>
                <a:srgbClr val="000000"/>
              </a:buClr>
              <a:buFont typeface="Arial"/>
              <a:buChar char="●"/>
            </a:pPr>
            <a:r>
              <a:t/>
            </a:r>
            <a:endParaRPr/>
          </a:p>
          <a:p>
            <a:pPr indent="-88900" lvl="4" marL="0" marR="0" rtl="0" algn="l">
              <a:spcBef>
                <a:spcPts val="0"/>
              </a:spcBef>
              <a:buClr>
                <a:srgbClr val="000000"/>
              </a:buClr>
              <a:buFont typeface="Courier New"/>
              <a:buChar char="o"/>
            </a:pPr>
            <a:r>
              <a:t/>
            </a:r>
            <a:endParaRPr/>
          </a:p>
          <a:p>
            <a:pPr indent="-88900" lvl="5" marL="0" marR="0" rtl="0" algn="l">
              <a:spcBef>
                <a:spcPts val="0"/>
              </a:spcBef>
              <a:buClr>
                <a:srgbClr val="000000"/>
              </a:buClr>
              <a:buFont typeface="Wingdings"/>
              <a:buChar char="§"/>
            </a:pPr>
            <a:r>
              <a:t/>
            </a:r>
            <a:endParaRPr/>
          </a:p>
          <a:p>
            <a:pPr indent="-88900" lvl="6" marL="0" marR="0" rtl="0" algn="l">
              <a:spcBef>
                <a:spcPts val="0"/>
              </a:spcBef>
              <a:buClr>
                <a:srgbClr val="000000"/>
              </a:buClr>
              <a:buFont typeface="Arial"/>
              <a:buChar char="●"/>
            </a:pPr>
            <a:r>
              <a:t/>
            </a:r>
            <a:endParaRPr/>
          </a:p>
          <a:p>
            <a:pPr indent="-88900" lvl="7" marL="0" marR="0" rtl="0" algn="l">
              <a:spcBef>
                <a:spcPts val="0"/>
              </a:spcBef>
              <a:buClr>
                <a:srgbClr val="000000"/>
              </a:buClr>
              <a:buFont typeface="Courier New"/>
              <a:buChar char="o"/>
            </a:pPr>
            <a:r>
              <a:t/>
            </a:r>
            <a:endParaRPr/>
          </a:p>
          <a:p>
            <a:pPr indent="-88900" lvl="8" marL="0" marR="0" rtl="0" algn="l">
              <a:spcBef>
                <a:spcPts val="0"/>
              </a:spcBef>
              <a:buClr>
                <a:srgbClr val="000000"/>
              </a:buClr>
              <a:buFont typeface="Wingdings"/>
              <a:buChar char="§"/>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2" name="Shape 82"/>
        <p:cNvGrpSpPr/>
        <p:nvPr/>
      </p:nvGrpSpPr>
      <p:grpSpPr>
        <a:xfrm>
          <a:off x="0" y="0"/>
          <a:ext cx="0" cy="0"/>
          <a:chOff x="0" y="0"/>
          <a:chExt cx="0" cy="0"/>
        </a:xfrm>
      </p:grpSpPr>
      <p:sp>
        <p:nvSpPr>
          <p:cNvPr id="83" name="Shape 83"/>
          <p:cNvSpPr txBox="1"/>
          <p:nvPr>
            <p:ph idx="1" type="body"/>
          </p:nvPr>
        </p:nvSpPr>
        <p:spPr>
          <a:xfrm>
            <a:off x="685800" y="4400550"/>
            <a:ext cx="5486399" cy="3600450"/>
          </a:xfrm>
          <a:prstGeom prst="rect">
            <a:avLst/>
          </a:prstGeom>
        </p:spPr>
        <p:txBody>
          <a:bodyPr anchorCtr="0" anchor="ctr" bIns="91425" lIns="91425" rIns="91425" tIns="91425">
            <a:noAutofit/>
          </a:bodyPr>
          <a:lstStyle/>
          <a:p>
            <a:pPr>
              <a:spcBef>
                <a:spcPts val="0"/>
              </a:spcBef>
              <a:buNone/>
            </a:pPr>
            <a:r>
              <a:t/>
            </a:r>
            <a:endParaRPr/>
          </a:p>
        </p:txBody>
      </p:sp>
      <p:sp>
        <p:nvSpPr>
          <p:cNvPr id="84" name="Shape 84"/>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2" name="Shape 142"/>
        <p:cNvGrpSpPr/>
        <p:nvPr/>
      </p:nvGrpSpPr>
      <p:grpSpPr>
        <a:xfrm>
          <a:off x="0" y="0"/>
          <a:ext cx="0" cy="0"/>
          <a:chOff x="0" y="0"/>
          <a:chExt cx="0" cy="0"/>
        </a:xfrm>
      </p:grpSpPr>
      <p:sp>
        <p:nvSpPr>
          <p:cNvPr id="143" name="Shape 143"/>
          <p:cNvSpPr txBox="1"/>
          <p:nvPr>
            <p:ph idx="1" type="body"/>
          </p:nvPr>
        </p:nvSpPr>
        <p:spPr>
          <a:xfrm>
            <a:off x="685800" y="4400550"/>
            <a:ext cx="5486399" cy="3600450"/>
          </a:xfrm>
          <a:prstGeom prst="rect">
            <a:avLst/>
          </a:prstGeom>
        </p:spPr>
        <p:txBody>
          <a:bodyPr anchorCtr="0" anchor="ctr" bIns="91425" lIns="91425" rIns="91425" tIns="91425">
            <a:noAutofit/>
          </a:bodyPr>
          <a:lstStyle/>
          <a:p>
            <a:pPr>
              <a:spcBef>
                <a:spcPts val="0"/>
              </a:spcBef>
              <a:buNone/>
            </a:pPr>
            <a:r>
              <a:t/>
            </a:r>
            <a:endParaRPr/>
          </a:p>
        </p:txBody>
      </p:sp>
      <p:sp>
        <p:nvSpPr>
          <p:cNvPr id="144" name="Shape 144"/>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7" name="Shape 147"/>
        <p:cNvGrpSpPr/>
        <p:nvPr/>
      </p:nvGrpSpPr>
      <p:grpSpPr>
        <a:xfrm>
          <a:off x="0" y="0"/>
          <a:ext cx="0" cy="0"/>
          <a:chOff x="0" y="0"/>
          <a:chExt cx="0" cy="0"/>
        </a:xfrm>
      </p:grpSpPr>
      <p:sp>
        <p:nvSpPr>
          <p:cNvPr id="148" name="Shape 148"/>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49" name="Shape 149"/>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SzPct val="25000"/>
              <a:buFont typeface="Arial"/>
              <a:buNone/>
            </a:pPr>
            <a:r>
              <a:rPr b="0" baseline="0" i="0" lang="en-US" sz="1800" u="none" cap="none" strike="noStrike"/>
              <a:t>How is this similar to our students?</a:t>
            </a:r>
          </a:p>
          <a:p>
            <a:pPr indent="0" lvl="0" marL="0" marR="0" rtl="0" algn="l">
              <a:lnSpc>
                <a:spcPct val="100000"/>
              </a:lnSpc>
              <a:spcBef>
                <a:spcPts val="0"/>
              </a:spcBef>
              <a:spcAft>
                <a:spcPts val="0"/>
              </a:spcAft>
              <a:buFont typeface="Arial"/>
              <a:buNone/>
            </a:pPr>
            <a:r>
              <a:t/>
            </a:r>
            <a:endParaRPr b="0" baseline="0" i="0" sz="1800" u="none" cap="none" strike="noStrike"/>
          </a:p>
          <a:p>
            <a:pPr indent="0" lvl="0" marL="0" marR="0" rtl="0" algn="l">
              <a:lnSpc>
                <a:spcPct val="100000"/>
              </a:lnSpc>
              <a:spcBef>
                <a:spcPts val="0"/>
              </a:spcBef>
              <a:spcAft>
                <a:spcPts val="0"/>
              </a:spcAft>
              <a:buSzPct val="25000"/>
              <a:buFont typeface="Arial"/>
              <a:buNone/>
            </a:pPr>
            <a:r>
              <a:rPr b="0" baseline="0" i="0" lang="en-US" sz="1800" u="none" cap="none" strike="noStrike"/>
              <a:t>Now you have a book…but do your kids know how to use it?</a:t>
            </a:r>
          </a:p>
          <a:p>
            <a:pPr>
              <a:spcBef>
                <a:spcPts val="0"/>
              </a:spcBef>
              <a:buNone/>
            </a:pPr>
            <a:r>
              <a:t/>
            </a:r>
            <a:endParaRPr b="0" baseline="0" i="0" sz="1800" u="none" cap="none" strike="noStrike"/>
          </a:p>
        </p:txBody>
      </p:sp>
      <p:sp>
        <p:nvSpPr>
          <p:cNvPr id="150" name="Shape 150"/>
          <p:cNvSpPr txBox="1"/>
          <p:nvPr>
            <p:ph idx="12" type="sldNum"/>
          </p:nvPr>
        </p:nvSpPr>
        <p:spPr>
          <a:xfrm>
            <a:off x="3884612" y="8685213"/>
            <a:ext cx="2971799" cy="458786"/>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r>
              <a:rPr lang="en-US"/>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5" name="Shape 155"/>
        <p:cNvGrpSpPr/>
        <p:nvPr/>
      </p:nvGrpSpPr>
      <p:grpSpPr>
        <a:xfrm>
          <a:off x="0" y="0"/>
          <a:ext cx="0" cy="0"/>
          <a:chOff x="0" y="0"/>
          <a:chExt cx="0" cy="0"/>
        </a:xfrm>
      </p:grpSpPr>
      <p:sp>
        <p:nvSpPr>
          <p:cNvPr id="156" name="Shape 156"/>
          <p:cNvSpPr txBox="1"/>
          <p:nvPr>
            <p:ph idx="1" type="body"/>
          </p:nvPr>
        </p:nvSpPr>
        <p:spPr>
          <a:xfrm>
            <a:off x="685800" y="4400550"/>
            <a:ext cx="5486399" cy="3600450"/>
          </a:xfrm>
          <a:prstGeom prst="rect">
            <a:avLst/>
          </a:prstGeom>
        </p:spPr>
        <p:txBody>
          <a:bodyPr anchorCtr="0" anchor="ctr" bIns="91425" lIns="91425" rIns="91425" tIns="91425">
            <a:noAutofit/>
          </a:bodyPr>
          <a:lstStyle/>
          <a:p>
            <a:pPr>
              <a:spcBef>
                <a:spcPts val="0"/>
              </a:spcBef>
              <a:buNone/>
            </a:pPr>
            <a:r>
              <a:t/>
            </a:r>
            <a:endParaRPr/>
          </a:p>
        </p:txBody>
      </p:sp>
      <p:sp>
        <p:nvSpPr>
          <p:cNvPr id="157" name="Shape 157"/>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1" name="Shape 161"/>
        <p:cNvGrpSpPr/>
        <p:nvPr/>
      </p:nvGrpSpPr>
      <p:grpSpPr>
        <a:xfrm>
          <a:off x="0" y="0"/>
          <a:ext cx="0" cy="0"/>
          <a:chOff x="0" y="0"/>
          <a:chExt cx="0" cy="0"/>
        </a:xfrm>
      </p:grpSpPr>
      <p:sp>
        <p:nvSpPr>
          <p:cNvPr id="162" name="Shape 162"/>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63" name="Shape 163"/>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SzPct val="25000"/>
              <a:buFont typeface="Arial"/>
              <a:buNone/>
            </a:pPr>
            <a:r>
              <a:rPr b="0" baseline="0" i="0" lang="en-US" sz="1800" u="none" cap="none" strike="noStrike"/>
              <a:t>Which book (OER / traditional) was more effective to use to teach this literacy strategy?</a:t>
            </a:r>
          </a:p>
          <a:p>
            <a:pPr>
              <a:spcBef>
                <a:spcPts val="0"/>
              </a:spcBef>
              <a:buNone/>
            </a:pPr>
            <a:r>
              <a:t/>
            </a:r>
            <a:endParaRPr b="0" baseline="0" i="0" sz="1800" u="none" cap="none" strike="noStrike"/>
          </a:p>
        </p:txBody>
      </p:sp>
      <p:sp>
        <p:nvSpPr>
          <p:cNvPr id="164" name="Shape 164"/>
          <p:cNvSpPr txBox="1"/>
          <p:nvPr>
            <p:ph idx="12" type="sldNum"/>
          </p:nvPr>
        </p:nvSpPr>
        <p:spPr>
          <a:xfrm>
            <a:off x="3884612" y="8685213"/>
            <a:ext cx="2971799" cy="458786"/>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r>
              <a:rPr lang="en-US"/>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8" name="Shape 168"/>
        <p:cNvGrpSpPr/>
        <p:nvPr/>
      </p:nvGrpSpPr>
      <p:grpSpPr>
        <a:xfrm>
          <a:off x="0" y="0"/>
          <a:ext cx="0" cy="0"/>
          <a:chOff x="0" y="0"/>
          <a:chExt cx="0" cy="0"/>
        </a:xfrm>
      </p:grpSpPr>
      <p:sp>
        <p:nvSpPr>
          <p:cNvPr id="169" name="Shape 169"/>
          <p:cNvSpPr txBox="1"/>
          <p:nvPr>
            <p:ph idx="1" type="body"/>
          </p:nvPr>
        </p:nvSpPr>
        <p:spPr>
          <a:xfrm>
            <a:off x="685800" y="4400550"/>
            <a:ext cx="5486399" cy="3600450"/>
          </a:xfrm>
          <a:prstGeom prst="rect">
            <a:avLst/>
          </a:prstGeom>
        </p:spPr>
        <p:txBody>
          <a:bodyPr anchorCtr="0" anchor="ctr" bIns="91425" lIns="91425" rIns="91425" tIns="91425">
            <a:noAutofit/>
          </a:bodyPr>
          <a:lstStyle/>
          <a:p>
            <a:pPr>
              <a:spcBef>
                <a:spcPts val="0"/>
              </a:spcBef>
              <a:buNone/>
            </a:pPr>
            <a:r>
              <a:t/>
            </a:r>
            <a:endParaRPr/>
          </a:p>
        </p:txBody>
      </p:sp>
      <p:sp>
        <p:nvSpPr>
          <p:cNvPr id="170" name="Shape 17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5" name="Shape 175"/>
        <p:cNvGrpSpPr/>
        <p:nvPr/>
      </p:nvGrpSpPr>
      <p:grpSpPr>
        <a:xfrm>
          <a:off x="0" y="0"/>
          <a:ext cx="0" cy="0"/>
          <a:chOff x="0" y="0"/>
          <a:chExt cx="0" cy="0"/>
        </a:xfrm>
      </p:grpSpPr>
      <p:sp>
        <p:nvSpPr>
          <p:cNvPr id="176" name="Shape 17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77" name="Shape 177"/>
          <p:cNvSpPr txBox="1"/>
          <p:nvPr>
            <p:ph idx="1" type="body"/>
          </p:nvPr>
        </p:nvSpPr>
        <p:spPr>
          <a:xfrm>
            <a:off x="685800" y="4400550"/>
            <a:ext cx="5486399" cy="3600599"/>
          </a:xfrm>
          <a:prstGeom prst="rect">
            <a:avLst/>
          </a:prstGeom>
        </p:spPr>
        <p:txBody>
          <a:bodyPr anchorCtr="0" anchor="ctr" bIns="91425" lIns="91425" rIns="91425" tIns="91425">
            <a:noAutofit/>
          </a:bodyPr>
          <a:lstStyle/>
          <a:p>
            <a:pPr>
              <a:spcBef>
                <a:spcPts val="0"/>
              </a:spcBef>
              <a:buNone/>
            </a:pPr>
            <a:r>
              <a:t/>
            </a:r>
            <a:endParaRPr/>
          </a:p>
        </p:txBody>
      </p:sp>
      <p:sp>
        <p:nvSpPr>
          <p:cNvPr id="178" name="Shape 178"/>
          <p:cNvSpPr txBox="1"/>
          <p:nvPr>
            <p:ph idx="12" type="sldNum"/>
          </p:nvPr>
        </p:nvSpPr>
        <p:spPr>
          <a:xfrm>
            <a:off x="3884612" y="8685213"/>
            <a:ext cx="2971799" cy="458699"/>
          </a:xfrm>
          <a:prstGeom prst="rect">
            <a:avLst/>
          </a:prstGeom>
        </p:spPr>
        <p:txBody>
          <a:bodyPr anchorCtr="0" anchor="b" bIns="91425" lIns="91425" rIns="91425" tIns="91425">
            <a:noAutofit/>
          </a:bodyPr>
          <a:lstStyle/>
          <a:p>
            <a:pPr lvl="0" rtl="0">
              <a:spcBef>
                <a:spcPts val="0"/>
              </a:spcBef>
              <a:buClr>
                <a:srgbClr val="000000"/>
              </a:buClr>
              <a:buFont typeface="Arial"/>
              <a:buNone/>
            </a:pPr>
            <a:r>
              <a:t/>
            </a:r>
            <a:endParaRPr/>
          </a:p>
          <a:p>
            <a:pPr lvl="1" rtl="0">
              <a:spcBef>
                <a:spcPts val="0"/>
              </a:spcBef>
              <a:buClr>
                <a:srgbClr val="000000"/>
              </a:buClr>
              <a:buFont typeface="Arial"/>
              <a:buNone/>
            </a:pPr>
            <a:r>
              <a:t/>
            </a:r>
            <a:endParaRPr/>
          </a:p>
          <a:p>
            <a:pPr lvl="2" rtl="0">
              <a:spcBef>
                <a:spcPts val="0"/>
              </a:spcBef>
              <a:buClr>
                <a:srgbClr val="000000"/>
              </a:buClr>
              <a:buFont typeface="Arial"/>
              <a:buNone/>
            </a:pPr>
            <a:r>
              <a:t/>
            </a:r>
            <a:endParaRPr/>
          </a:p>
          <a:p>
            <a:pPr lvl="3" rtl="0">
              <a:spcBef>
                <a:spcPts val="0"/>
              </a:spcBef>
              <a:buClr>
                <a:srgbClr val="000000"/>
              </a:buClr>
              <a:buFont typeface="Arial"/>
              <a:buNone/>
            </a:pPr>
            <a:r>
              <a:t/>
            </a:r>
            <a:endParaRPr/>
          </a:p>
          <a:p>
            <a:pPr lvl="4" rtl="0">
              <a:spcBef>
                <a:spcPts val="0"/>
              </a:spcBef>
              <a:buClr>
                <a:srgbClr val="000000"/>
              </a:buClr>
              <a:buFont typeface="Arial"/>
              <a:buNone/>
            </a:pPr>
            <a:r>
              <a:t/>
            </a:r>
            <a:endParaRPr/>
          </a:p>
          <a:p>
            <a:pPr lvl="5" rtl="0">
              <a:spcBef>
                <a:spcPts val="0"/>
              </a:spcBef>
              <a:buClr>
                <a:srgbClr val="000000"/>
              </a:buClr>
              <a:buFont typeface="Arial"/>
              <a:buNone/>
            </a:pPr>
            <a:r>
              <a:t/>
            </a:r>
            <a:endParaRPr/>
          </a:p>
          <a:p>
            <a:pPr lvl="6" rtl="0">
              <a:spcBef>
                <a:spcPts val="0"/>
              </a:spcBef>
              <a:buClr>
                <a:srgbClr val="000000"/>
              </a:buClr>
              <a:buFont typeface="Arial"/>
              <a:buNone/>
            </a:pPr>
            <a:r>
              <a:t/>
            </a:r>
            <a:endParaRPr/>
          </a:p>
          <a:p>
            <a:pPr lvl="7" rtl="0">
              <a:spcBef>
                <a:spcPts val="0"/>
              </a:spcBef>
              <a:buClr>
                <a:srgbClr val="000000"/>
              </a:buClr>
              <a:buFont typeface="Arial"/>
              <a:buNone/>
            </a:pPr>
            <a:r>
              <a:t/>
            </a:r>
            <a:endParaRPr/>
          </a:p>
          <a:p>
            <a:pPr lvl="8">
              <a:spcBef>
                <a:spcPts val="0"/>
              </a:spcBef>
              <a:buClr>
                <a:srgbClr val="000000"/>
              </a:buClr>
              <a:buFont typeface="Arial"/>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2" name="Shape 182"/>
        <p:cNvGrpSpPr/>
        <p:nvPr/>
      </p:nvGrpSpPr>
      <p:grpSpPr>
        <a:xfrm>
          <a:off x="0" y="0"/>
          <a:ext cx="0" cy="0"/>
          <a:chOff x="0" y="0"/>
          <a:chExt cx="0" cy="0"/>
        </a:xfrm>
      </p:grpSpPr>
      <p:sp>
        <p:nvSpPr>
          <p:cNvPr id="183" name="Shape 183"/>
          <p:cNvSpPr txBox="1"/>
          <p:nvPr>
            <p:ph idx="1" type="body"/>
          </p:nvPr>
        </p:nvSpPr>
        <p:spPr>
          <a:xfrm>
            <a:off x="685800" y="4400550"/>
            <a:ext cx="5486399" cy="3600450"/>
          </a:xfrm>
          <a:prstGeom prst="rect">
            <a:avLst/>
          </a:prstGeom>
        </p:spPr>
        <p:txBody>
          <a:bodyPr anchorCtr="0" anchor="ctr" bIns="91425" lIns="91425" rIns="91425" tIns="91425">
            <a:noAutofit/>
          </a:bodyPr>
          <a:lstStyle/>
          <a:p>
            <a:pPr>
              <a:spcBef>
                <a:spcPts val="0"/>
              </a:spcBef>
              <a:buNone/>
            </a:pPr>
            <a:r>
              <a:t/>
            </a:r>
            <a:endParaRPr/>
          </a:p>
        </p:txBody>
      </p:sp>
      <p:sp>
        <p:nvSpPr>
          <p:cNvPr id="184" name="Shape 184"/>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8" name="Shape 188"/>
        <p:cNvGrpSpPr/>
        <p:nvPr/>
      </p:nvGrpSpPr>
      <p:grpSpPr>
        <a:xfrm>
          <a:off x="0" y="0"/>
          <a:ext cx="0" cy="0"/>
          <a:chOff x="0" y="0"/>
          <a:chExt cx="0" cy="0"/>
        </a:xfrm>
      </p:grpSpPr>
      <p:sp>
        <p:nvSpPr>
          <p:cNvPr id="189" name="Shape 189"/>
          <p:cNvSpPr txBox="1"/>
          <p:nvPr>
            <p:ph idx="1" type="body"/>
          </p:nvPr>
        </p:nvSpPr>
        <p:spPr>
          <a:xfrm>
            <a:off x="685800" y="4400550"/>
            <a:ext cx="5486399" cy="3600450"/>
          </a:xfrm>
          <a:prstGeom prst="rect">
            <a:avLst/>
          </a:prstGeom>
        </p:spPr>
        <p:txBody>
          <a:bodyPr anchorCtr="0" anchor="ctr" bIns="91425" lIns="91425" rIns="91425" tIns="91425">
            <a:noAutofit/>
          </a:bodyPr>
          <a:lstStyle/>
          <a:p>
            <a:pPr>
              <a:spcBef>
                <a:spcPts val="0"/>
              </a:spcBef>
              <a:buNone/>
            </a:pPr>
            <a:r>
              <a:t/>
            </a:r>
            <a:endParaRPr/>
          </a:p>
        </p:txBody>
      </p:sp>
      <p:sp>
        <p:nvSpPr>
          <p:cNvPr id="190" name="Shape 19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5" name="Shape 195"/>
        <p:cNvGrpSpPr/>
        <p:nvPr/>
      </p:nvGrpSpPr>
      <p:grpSpPr>
        <a:xfrm>
          <a:off x="0" y="0"/>
          <a:ext cx="0" cy="0"/>
          <a:chOff x="0" y="0"/>
          <a:chExt cx="0" cy="0"/>
        </a:xfrm>
      </p:grpSpPr>
      <p:sp>
        <p:nvSpPr>
          <p:cNvPr id="196" name="Shape 19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97" name="Shape 197"/>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a:spcBef>
                <a:spcPts val="0"/>
              </a:spcBef>
              <a:buNone/>
            </a:pPr>
            <a:r>
              <a:t/>
            </a:r>
            <a:endParaRPr b="0" baseline="0" i="0" sz="1800" u="none" cap="none" strike="noStrike"/>
          </a:p>
        </p:txBody>
      </p:sp>
      <p:sp>
        <p:nvSpPr>
          <p:cNvPr id="198" name="Shape 198"/>
          <p:cNvSpPr txBox="1"/>
          <p:nvPr>
            <p:ph idx="12" type="sldNum"/>
          </p:nvPr>
        </p:nvSpPr>
        <p:spPr>
          <a:xfrm>
            <a:off x="3884612" y="8685213"/>
            <a:ext cx="2971799" cy="458786"/>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r>
              <a:rPr lang="en-US"/>
              <a: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4" name="Shape 214"/>
        <p:cNvGrpSpPr/>
        <p:nvPr/>
      </p:nvGrpSpPr>
      <p:grpSpPr>
        <a:xfrm>
          <a:off x="0" y="0"/>
          <a:ext cx="0" cy="0"/>
          <a:chOff x="0" y="0"/>
          <a:chExt cx="0" cy="0"/>
        </a:xfrm>
      </p:grpSpPr>
      <p:sp>
        <p:nvSpPr>
          <p:cNvPr id="215" name="Shape 215"/>
          <p:cNvSpPr txBox="1"/>
          <p:nvPr>
            <p:ph idx="1" type="body"/>
          </p:nvPr>
        </p:nvSpPr>
        <p:spPr>
          <a:xfrm>
            <a:off x="685800" y="4400550"/>
            <a:ext cx="5486399" cy="3600450"/>
          </a:xfrm>
          <a:prstGeom prst="rect">
            <a:avLst/>
          </a:prstGeom>
        </p:spPr>
        <p:txBody>
          <a:bodyPr anchorCtr="0" anchor="ctr" bIns="91425" lIns="91425" rIns="91425" tIns="91425">
            <a:noAutofit/>
          </a:bodyPr>
          <a:lstStyle/>
          <a:p>
            <a:pPr>
              <a:spcBef>
                <a:spcPts val="0"/>
              </a:spcBef>
              <a:buNone/>
            </a:pPr>
            <a:r>
              <a:t/>
            </a:r>
            <a:endParaRPr/>
          </a:p>
        </p:txBody>
      </p:sp>
      <p:sp>
        <p:nvSpPr>
          <p:cNvPr id="216" name="Shape 21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90" name="Shape 90"/>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baseline="0" i="0" lang="en-US" sz="1800" u="none" cap="none" strike="noStrike"/>
              <a:t>What’s similar about these pictures?</a:t>
            </a:r>
          </a:p>
          <a:p>
            <a:pPr indent="0" lvl="0" marL="0" marR="0" rtl="0" algn="l">
              <a:spcBef>
                <a:spcPts val="0"/>
              </a:spcBef>
              <a:buSzPct val="25000"/>
              <a:buFont typeface="Arial"/>
              <a:buNone/>
            </a:pPr>
            <a:r>
              <a:rPr b="0" baseline="0" i="0" lang="en-US" sz="1800" u="none" cap="none" strike="noStrike"/>
              <a:t>Which one is personally more valuable to you / me?</a:t>
            </a:r>
          </a:p>
          <a:p>
            <a:pPr indent="0" lvl="0" marL="0" marR="0" rtl="0" algn="l">
              <a:spcBef>
                <a:spcPts val="0"/>
              </a:spcBef>
              <a:buSzPct val="25000"/>
              <a:buFont typeface="Arial"/>
              <a:buNone/>
            </a:pPr>
            <a:r>
              <a:rPr b="0" baseline="0" i="0" lang="en-US" sz="1800" u="none" cap="none" strike="noStrike"/>
              <a:t>**These are both copyrighted.</a:t>
            </a:r>
          </a:p>
        </p:txBody>
      </p:sp>
      <p:sp>
        <p:nvSpPr>
          <p:cNvPr id="91" name="Shape 91"/>
          <p:cNvSpPr txBox="1"/>
          <p:nvPr>
            <p:ph idx="12" type="sldNum"/>
          </p:nvPr>
        </p:nvSpPr>
        <p:spPr>
          <a:xfrm>
            <a:off x="3884612" y="8685213"/>
            <a:ext cx="2971799" cy="458786"/>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r>
              <a:rPr lang="en-US"/>
              <a:t>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22" name="Shape 222"/>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a:spcBef>
                <a:spcPts val="0"/>
              </a:spcBef>
              <a:buNone/>
            </a:pPr>
            <a:r>
              <a:rPr b="0" baseline="0" i="0" lang="en-US" sz="1800" u="none" cap="none" strike="noStrike"/>
              <a:t>Example of reading with a purpose:  Brian’s reading questions</a:t>
            </a:r>
          </a:p>
          <a:p>
            <a:pPr>
              <a:spcBef>
                <a:spcPts val="0"/>
              </a:spcBef>
              <a:buNone/>
            </a:pPr>
            <a:r>
              <a:t/>
            </a:r>
            <a:endParaRPr b="0" baseline="0" i="0" sz="1800" u="none" cap="none" strike="noStrike"/>
          </a:p>
          <a:p>
            <a:pPr>
              <a:spcBef>
                <a:spcPts val="0"/>
              </a:spcBef>
              <a:buNone/>
            </a:pPr>
            <a:r>
              <a:t/>
            </a:r>
            <a:endParaRPr b="0" baseline="0" i="0" sz="1800" u="none" cap="none" strike="noStrike"/>
          </a:p>
          <a:p>
            <a:pPr>
              <a:spcBef>
                <a:spcPts val="0"/>
              </a:spcBef>
              <a:buNone/>
            </a:pPr>
            <a:r>
              <a:t/>
            </a:r>
            <a:endParaRPr b="0" baseline="0" i="0" sz="1800" u="none" cap="none" strike="noStrike"/>
          </a:p>
        </p:txBody>
      </p:sp>
      <p:sp>
        <p:nvSpPr>
          <p:cNvPr id="223" name="Shape 223"/>
          <p:cNvSpPr txBox="1"/>
          <p:nvPr>
            <p:ph idx="12" type="sldNum"/>
          </p:nvPr>
        </p:nvSpPr>
        <p:spPr>
          <a:xfrm>
            <a:off x="3884612" y="8685213"/>
            <a:ext cx="2971799" cy="458786"/>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r>
              <a:rPr lang="en-US"/>
              <a:t>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29" name="Shape 229"/>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SzPct val="25000"/>
              <a:buFont typeface="Arial"/>
              <a:buNone/>
            </a:pPr>
            <a:r>
              <a:rPr b="0" baseline="0" i="0" lang="en-US" sz="1800" u="none" cap="none" strike="noStrike"/>
              <a:t>Summary protocol (Arthur Beauchamp):  (See https://sites.google.com/site/scienceliteracystrategies/receptive-language-literacy-skills-comprehension/summary-protocol)</a:t>
            </a:r>
          </a:p>
        </p:txBody>
      </p:sp>
      <p:sp>
        <p:nvSpPr>
          <p:cNvPr id="230" name="Shape 230"/>
          <p:cNvSpPr txBox="1"/>
          <p:nvPr>
            <p:ph idx="12" type="sldNum"/>
          </p:nvPr>
        </p:nvSpPr>
        <p:spPr>
          <a:xfrm>
            <a:off x="3884612" y="8685213"/>
            <a:ext cx="2971799" cy="458786"/>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r>
              <a:rPr lang="en-US"/>
              <a:t>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4" name="Shape 234"/>
        <p:cNvGrpSpPr/>
        <p:nvPr/>
      </p:nvGrpSpPr>
      <p:grpSpPr>
        <a:xfrm>
          <a:off x="0" y="0"/>
          <a:ext cx="0" cy="0"/>
          <a:chOff x="0" y="0"/>
          <a:chExt cx="0" cy="0"/>
        </a:xfrm>
      </p:grpSpPr>
      <p:sp>
        <p:nvSpPr>
          <p:cNvPr id="235" name="Shape 235"/>
          <p:cNvSpPr txBox="1"/>
          <p:nvPr>
            <p:ph idx="1" type="body"/>
          </p:nvPr>
        </p:nvSpPr>
        <p:spPr>
          <a:xfrm>
            <a:off x="685800" y="4400550"/>
            <a:ext cx="5486399" cy="3600450"/>
          </a:xfrm>
          <a:prstGeom prst="rect">
            <a:avLst/>
          </a:prstGeom>
        </p:spPr>
        <p:txBody>
          <a:bodyPr anchorCtr="0" anchor="ctr" bIns="91425" lIns="91425" rIns="91425" tIns="91425">
            <a:noAutofit/>
          </a:bodyPr>
          <a:lstStyle/>
          <a:p>
            <a:pPr>
              <a:spcBef>
                <a:spcPts val="0"/>
              </a:spcBef>
              <a:buNone/>
            </a:pPr>
            <a:r>
              <a:t/>
            </a:r>
            <a:endParaRPr/>
          </a:p>
        </p:txBody>
      </p:sp>
      <p:sp>
        <p:nvSpPr>
          <p:cNvPr id="236" name="Shape 23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42" name="Shape 242"/>
          <p:cNvSpPr txBox="1"/>
          <p:nvPr>
            <p:ph idx="1" type="body"/>
          </p:nvPr>
        </p:nvSpPr>
        <p:spPr>
          <a:xfrm>
            <a:off x="685800" y="4400550"/>
            <a:ext cx="5486399" cy="3600599"/>
          </a:xfrm>
          <a:prstGeom prst="rect">
            <a:avLst/>
          </a:prstGeom>
        </p:spPr>
        <p:txBody>
          <a:bodyPr anchorCtr="0" anchor="ctr"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97" name="Shape 97"/>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a:spcBef>
                <a:spcPts val="0"/>
              </a:spcBef>
              <a:buNone/>
            </a:pPr>
            <a:r>
              <a:rPr b="0" baseline="0" i="0" lang="en-US" sz="1800" u="none" cap="none" strike="noStrike"/>
              <a:t>Identify situations in which teachers (or others) have violated copyright.  Example: Bozeman Science on Youtube</a:t>
            </a:r>
          </a:p>
          <a:p>
            <a:pPr>
              <a:spcBef>
                <a:spcPts val="0"/>
              </a:spcBef>
              <a:buNone/>
            </a:pPr>
            <a:r>
              <a:t/>
            </a:r>
            <a:endParaRPr b="0" baseline="0" i="0" sz="1800" u="none" cap="none" strike="noStrike"/>
          </a:p>
        </p:txBody>
      </p:sp>
      <p:sp>
        <p:nvSpPr>
          <p:cNvPr id="98" name="Shape 98"/>
          <p:cNvSpPr txBox="1"/>
          <p:nvPr>
            <p:ph idx="12" type="sldNum"/>
          </p:nvPr>
        </p:nvSpPr>
        <p:spPr>
          <a:xfrm>
            <a:off x="3884612" y="8685213"/>
            <a:ext cx="2971799" cy="458786"/>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r>
              <a:rPr lang="en-US"/>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txBox="1"/>
          <p:nvPr>
            <p:ph idx="1" type="body"/>
          </p:nvPr>
        </p:nvSpPr>
        <p:spPr>
          <a:xfrm>
            <a:off x="685800" y="4400550"/>
            <a:ext cx="5486399" cy="3600450"/>
          </a:xfrm>
          <a:prstGeom prst="rect">
            <a:avLst/>
          </a:prstGeom>
        </p:spPr>
        <p:txBody>
          <a:bodyPr anchorCtr="0" anchor="ctr" bIns="91425" lIns="91425" rIns="91425" tIns="91425">
            <a:noAutofit/>
          </a:bodyPr>
          <a:lstStyle/>
          <a:p>
            <a:pPr>
              <a:spcBef>
                <a:spcPts val="0"/>
              </a:spcBef>
              <a:buNone/>
            </a:pPr>
            <a:r>
              <a:t/>
            </a:r>
            <a:endParaRPr/>
          </a:p>
        </p:txBody>
      </p:sp>
      <p:sp>
        <p:nvSpPr>
          <p:cNvPr id="104" name="Shape 104"/>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10" name="Shape 110"/>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baseline="0" i="0" lang="en-US" sz="1800" u="none" cap="none" strike="noStrike"/>
              <a:t>The state OER plan</a:t>
            </a:r>
          </a:p>
          <a:p>
            <a:pPr indent="0" lvl="1" marL="0" marR="0" rtl="0" algn="l">
              <a:spcBef>
                <a:spcPts val="0"/>
              </a:spcBef>
              <a:buSzPct val="25000"/>
              <a:buNone/>
            </a:pPr>
            <a:r>
              <a:rPr b="0" baseline="0" i="0" lang="en-US" sz="1800" u="none" cap="none" strike="noStrike"/>
              <a:t>the state put it together</a:t>
            </a:r>
          </a:p>
          <a:p>
            <a:pPr indent="0" lvl="1" marL="0" marR="0" rtl="0" algn="l">
              <a:spcBef>
                <a:spcPts val="0"/>
              </a:spcBef>
              <a:buSzPct val="25000"/>
              <a:buNone/>
            </a:pPr>
            <a:r>
              <a:rPr b="0" baseline="0" i="0" lang="en-US" sz="1800" u="none" cap="none" strike="noStrike"/>
              <a:t>you can adapt it as a department / team / etc</a:t>
            </a:r>
          </a:p>
          <a:p>
            <a:pPr indent="0" lvl="1" marL="0" marR="0" rtl="0" algn="l">
              <a:spcBef>
                <a:spcPts val="0"/>
              </a:spcBef>
              <a:buSzPct val="25000"/>
              <a:buNone/>
            </a:pPr>
            <a:r>
              <a:rPr b="0" baseline="0" i="0" lang="en-US" sz="1800" u="none" cap="none" strike="noStrike"/>
              <a:t>you adapt it to fit your teaching (you don’t teach exactly the same as another teacher, even if you are using the same materials, and collaborate to make the same materials – Mom &amp; I)</a:t>
            </a:r>
          </a:p>
          <a:p>
            <a:pPr>
              <a:spcBef>
                <a:spcPts val="0"/>
              </a:spcBef>
              <a:buNone/>
            </a:pPr>
            <a:r>
              <a:t/>
            </a:r>
            <a:endParaRPr b="0" baseline="0" i="0" sz="1800" u="none" cap="none" strike="noStrike"/>
          </a:p>
        </p:txBody>
      </p:sp>
      <p:sp>
        <p:nvSpPr>
          <p:cNvPr id="111" name="Shape 111"/>
          <p:cNvSpPr txBox="1"/>
          <p:nvPr>
            <p:ph idx="12" type="sldNum"/>
          </p:nvPr>
        </p:nvSpPr>
        <p:spPr>
          <a:xfrm>
            <a:off x="3884612" y="8685213"/>
            <a:ext cx="2971799" cy="458786"/>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r>
              <a:rPr lang="en-US"/>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17" name="Shape 117"/>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1" marL="0" marR="0" rtl="0" algn="l">
              <a:lnSpc>
                <a:spcPct val="100000"/>
              </a:lnSpc>
              <a:spcBef>
                <a:spcPts val="0"/>
              </a:spcBef>
              <a:spcAft>
                <a:spcPts val="0"/>
              </a:spcAft>
              <a:buSzPct val="25000"/>
              <a:buFont typeface="Arial"/>
              <a:buNone/>
            </a:pPr>
            <a:r>
              <a:rPr b="0" baseline="0" i="0" lang="en-US" sz="1800" u="none" cap="none" strike="noStrike"/>
              <a:t>We all have our “favorites” that we teach regardless of what we’ve been given. The OER provides us with resource for all the core content – some of it skimpier than you would originally plan (your favorites) and beefier on some things that aren’t your favorite.  We can take this book and customize it to fit our own teaching.</a:t>
            </a:r>
          </a:p>
          <a:p>
            <a:pPr indent="0" lvl="1" marL="0" marR="0" rtl="0" algn="l">
              <a:lnSpc>
                <a:spcPct val="100000"/>
              </a:lnSpc>
              <a:spcBef>
                <a:spcPts val="0"/>
              </a:spcBef>
              <a:spcAft>
                <a:spcPts val="0"/>
              </a:spcAft>
              <a:buFont typeface="Arial"/>
              <a:buNone/>
            </a:pPr>
            <a:r>
              <a:t/>
            </a:r>
            <a:endParaRPr b="0" baseline="0" i="0" sz="1800" u="none" cap="none" strike="noStrike"/>
          </a:p>
          <a:p>
            <a:pPr indent="0" lvl="1" marL="0" marR="0" rtl="0" algn="l">
              <a:lnSpc>
                <a:spcPct val="100000"/>
              </a:lnSpc>
              <a:spcBef>
                <a:spcPts val="0"/>
              </a:spcBef>
              <a:spcAft>
                <a:spcPts val="0"/>
              </a:spcAft>
              <a:buSzPct val="25000"/>
              <a:buFont typeface="Arial"/>
              <a:buNone/>
            </a:pPr>
            <a:r>
              <a:rPr b="0" baseline="0" i="0" lang="en-US" sz="1800" u="none" cap="none" strike="noStrike"/>
              <a:t>On “bring picture of something”… (Brian’s image from Holt Biology book)</a:t>
            </a:r>
          </a:p>
          <a:p>
            <a:pPr indent="0" lvl="1" marL="0" marR="0" rtl="0" algn="l">
              <a:lnSpc>
                <a:spcPct val="100000"/>
              </a:lnSpc>
              <a:spcBef>
                <a:spcPts val="0"/>
              </a:spcBef>
              <a:spcAft>
                <a:spcPts val="0"/>
              </a:spcAft>
              <a:buFont typeface="Arial"/>
              <a:buNone/>
            </a:pPr>
            <a:r>
              <a:t/>
            </a:r>
            <a:endParaRPr b="0" baseline="0" i="0" sz="1800" u="none" cap="none" strike="noStrike"/>
          </a:p>
          <a:p>
            <a:pPr indent="0" lvl="1" marL="0" marR="0" rtl="0" algn="l">
              <a:lnSpc>
                <a:spcPct val="100000"/>
              </a:lnSpc>
              <a:spcBef>
                <a:spcPts val="0"/>
              </a:spcBef>
              <a:spcAft>
                <a:spcPts val="0"/>
              </a:spcAft>
              <a:buSzPct val="25000"/>
              <a:buFont typeface="Arial"/>
              <a:buNone/>
            </a:pPr>
            <a:r>
              <a:rPr b="0" baseline="0" i="0" lang="en-US" sz="1800" u="none" cap="none" strike="noStrike"/>
              <a:t>Do a glue-in with one of Tracy’s images</a:t>
            </a:r>
          </a:p>
          <a:p>
            <a:pPr>
              <a:spcBef>
                <a:spcPts val="0"/>
              </a:spcBef>
              <a:buNone/>
            </a:pPr>
            <a:r>
              <a:t/>
            </a:r>
            <a:endParaRPr b="0" baseline="0" i="0" sz="1800" u="none" cap="none" strike="noStrike"/>
          </a:p>
        </p:txBody>
      </p:sp>
      <p:sp>
        <p:nvSpPr>
          <p:cNvPr id="118" name="Shape 118"/>
          <p:cNvSpPr txBox="1"/>
          <p:nvPr>
            <p:ph idx="12" type="sldNum"/>
          </p:nvPr>
        </p:nvSpPr>
        <p:spPr>
          <a:xfrm>
            <a:off x="3884612" y="8685213"/>
            <a:ext cx="2971799" cy="458786"/>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r>
              <a:rPr lang="en-US"/>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24" name="Shape 124"/>
          <p:cNvSpPr txBox="1"/>
          <p:nvPr>
            <p:ph idx="1" type="body"/>
          </p:nvPr>
        </p:nvSpPr>
        <p:spPr>
          <a:xfrm>
            <a:off x="685800" y="4400550"/>
            <a:ext cx="5486399" cy="3600599"/>
          </a:xfrm>
          <a:prstGeom prst="rect">
            <a:avLst/>
          </a:prstGeom>
        </p:spPr>
        <p:txBody>
          <a:bodyPr anchorCtr="0" anchor="ctr" bIns="91425" lIns="91425" rIns="91425" tIns="91425">
            <a:noAutofit/>
          </a:bodyPr>
          <a:lstStyle/>
          <a:p>
            <a:pPr>
              <a:spcBef>
                <a:spcPts val="0"/>
              </a:spcBef>
              <a:buNone/>
            </a:pPr>
            <a:r>
              <a:t/>
            </a:r>
            <a:endParaRPr/>
          </a:p>
        </p:txBody>
      </p:sp>
      <p:sp>
        <p:nvSpPr>
          <p:cNvPr id="125" name="Shape 125"/>
          <p:cNvSpPr txBox="1"/>
          <p:nvPr>
            <p:ph idx="12" type="sldNum"/>
          </p:nvPr>
        </p:nvSpPr>
        <p:spPr>
          <a:xfrm>
            <a:off x="3884612" y="8685213"/>
            <a:ext cx="2971799" cy="458699"/>
          </a:xfrm>
          <a:prstGeom prst="rect">
            <a:avLst/>
          </a:prstGeom>
        </p:spPr>
        <p:txBody>
          <a:bodyPr anchorCtr="0" anchor="b" bIns="91425" lIns="91425" rIns="91425" tIns="91425">
            <a:noAutofit/>
          </a:bodyPr>
          <a:lstStyle/>
          <a:p>
            <a:pPr lvl="0" rtl="0">
              <a:spcBef>
                <a:spcPts val="0"/>
              </a:spcBef>
              <a:buClr>
                <a:srgbClr val="000000"/>
              </a:buClr>
              <a:buFont typeface="Arial"/>
              <a:buNone/>
            </a:pPr>
            <a:r>
              <a:t/>
            </a:r>
            <a:endParaRPr/>
          </a:p>
          <a:p>
            <a:pPr lvl="1" rtl="0">
              <a:spcBef>
                <a:spcPts val="0"/>
              </a:spcBef>
              <a:buClr>
                <a:srgbClr val="000000"/>
              </a:buClr>
              <a:buFont typeface="Arial"/>
              <a:buNone/>
            </a:pPr>
            <a:r>
              <a:t/>
            </a:r>
            <a:endParaRPr/>
          </a:p>
          <a:p>
            <a:pPr lvl="2" rtl="0">
              <a:spcBef>
                <a:spcPts val="0"/>
              </a:spcBef>
              <a:buClr>
                <a:srgbClr val="000000"/>
              </a:buClr>
              <a:buFont typeface="Arial"/>
              <a:buNone/>
            </a:pPr>
            <a:r>
              <a:t/>
            </a:r>
            <a:endParaRPr/>
          </a:p>
          <a:p>
            <a:pPr lvl="3" rtl="0">
              <a:spcBef>
                <a:spcPts val="0"/>
              </a:spcBef>
              <a:buClr>
                <a:srgbClr val="000000"/>
              </a:buClr>
              <a:buFont typeface="Arial"/>
              <a:buNone/>
            </a:pPr>
            <a:r>
              <a:t/>
            </a:r>
            <a:endParaRPr/>
          </a:p>
          <a:p>
            <a:pPr lvl="4" rtl="0">
              <a:spcBef>
                <a:spcPts val="0"/>
              </a:spcBef>
              <a:buClr>
                <a:srgbClr val="000000"/>
              </a:buClr>
              <a:buFont typeface="Arial"/>
              <a:buNone/>
            </a:pPr>
            <a:r>
              <a:t/>
            </a:r>
            <a:endParaRPr/>
          </a:p>
          <a:p>
            <a:pPr lvl="5" rtl="0">
              <a:spcBef>
                <a:spcPts val="0"/>
              </a:spcBef>
              <a:buClr>
                <a:srgbClr val="000000"/>
              </a:buClr>
              <a:buFont typeface="Arial"/>
              <a:buNone/>
            </a:pPr>
            <a:r>
              <a:t/>
            </a:r>
            <a:endParaRPr/>
          </a:p>
          <a:p>
            <a:pPr lvl="6" rtl="0">
              <a:spcBef>
                <a:spcPts val="0"/>
              </a:spcBef>
              <a:buClr>
                <a:srgbClr val="000000"/>
              </a:buClr>
              <a:buFont typeface="Arial"/>
              <a:buNone/>
            </a:pPr>
            <a:r>
              <a:t/>
            </a:r>
            <a:endParaRPr/>
          </a:p>
          <a:p>
            <a:pPr lvl="7" rtl="0">
              <a:spcBef>
                <a:spcPts val="0"/>
              </a:spcBef>
              <a:buClr>
                <a:srgbClr val="000000"/>
              </a:buClr>
              <a:buFont typeface="Arial"/>
              <a:buNone/>
            </a:pPr>
            <a:r>
              <a:t/>
            </a:r>
            <a:endParaRPr/>
          </a:p>
          <a:p>
            <a:pPr lvl="8">
              <a:spcBef>
                <a:spcPts val="0"/>
              </a:spcBef>
              <a:buClr>
                <a:srgbClr val="000000"/>
              </a:buClr>
              <a:buFont typeface="Arial"/>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685800" y="4400550"/>
            <a:ext cx="5486399" cy="3600450"/>
          </a:xfrm>
          <a:prstGeom prst="rect">
            <a:avLst/>
          </a:prstGeom>
        </p:spPr>
        <p:txBody>
          <a:bodyPr anchorCtr="0" anchor="ctr" bIns="91425" lIns="91425" rIns="91425" tIns="91425">
            <a:noAutofit/>
          </a:bodyPr>
          <a:lstStyle/>
          <a:p>
            <a:pPr>
              <a:spcBef>
                <a:spcPts val="0"/>
              </a:spcBef>
              <a:buNone/>
            </a:pPr>
            <a:r>
              <a:t/>
            </a:r>
            <a:endParaRPr/>
          </a:p>
        </p:txBody>
      </p:sp>
      <p:sp>
        <p:nvSpPr>
          <p:cNvPr id="131" name="Shape 13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37" name="Shape 137"/>
          <p:cNvSpPr txBox="1"/>
          <p:nvPr>
            <p:ph idx="1" type="body"/>
          </p:nvPr>
        </p:nvSpPr>
        <p:spPr>
          <a:xfrm>
            <a:off x="685800" y="4400550"/>
            <a:ext cx="5486399" cy="3600599"/>
          </a:xfrm>
          <a:prstGeom prst="rect">
            <a:avLst/>
          </a:prstGeom>
        </p:spPr>
        <p:txBody>
          <a:bodyPr anchorCtr="0" anchor="ctr" bIns="91425" lIns="91425" rIns="91425" tIns="91425">
            <a:noAutofit/>
          </a:bodyPr>
          <a:lstStyle/>
          <a:p>
            <a:pPr>
              <a:spcBef>
                <a:spcPts val="0"/>
              </a:spcBef>
              <a:buNone/>
            </a:pPr>
            <a:r>
              <a:t/>
            </a:r>
            <a:endParaRPr/>
          </a:p>
        </p:txBody>
      </p:sp>
      <p:sp>
        <p:nvSpPr>
          <p:cNvPr id="138" name="Shape 138"/>
          <p:cNvSpPr txBox="1"/>
          <p:nvPr>
            <p:ph idx="12" type="sldNum"/>
          </p:nvPr>
        </p:nvSpPr>
        <p:spPr>
          <a:xfrm>
            <a:off x="3884612" y="8685213"/>
            <a:ext cx="2971799" cy="458699"/>
          </a:xfrm>
          <a:prstGeom prst="rect">
            <a:avLst/>
          </a:prstGeom>
        </p:spPr>
        <p:txBody>
          <a:bodyPr anchorCtr="0" anchor="b" bIns="91425" lIns="91425" rIns="91425" tIns="91425">
            <a:noAutofit/>
          </a:bodyPr>
          <a:lstStyle/>
          <a:p>
            <a:pPr lvl="0" rtl="0">
              <a:spcBef>
                <a:spcPts val="0"/>
              </a:spcBef>
              <a:buClr>
                <a:srgbClr val="000000"/>
              </a:buClr>
              <a:buFont typeface="Arial"/>
              <a:buNone/>
            </a:pPr>
            <a:r>
              <a:t/>
            </a:r>
            <a:endParaRPr/>
          </a:p>
          <a:p>
            <a:pPr lvl="1" rtl="0">
              <a:spcBef>
                <a:spcPts val="0"/>
              </a:spcBef>
              <a:buClr>
                <a:srgbClr val="000000"/>
              </a:buClr>
              <a:buFont typeface="Arial"/>
              <a:buNone/>
            </a:pPr>
            <a:r>
              <a:t/>
            </a:r>
            <a:endParaRPr/>
          </a:p>
          <a:p>
            <a:pPr lvl="2" rtl="0">
              <a:spcBef>
                <a:spcPts val="0"/>
              </a:spcBef>
              <a:buClr>
                <a:srgbClr val="000000"/>
              </a:buClr>
              <a:buFont typeface="Arial"/>
              <a:buNone/>
            </a:pPr>
            <a:r>
              <a:t/>
            </a:r>
            <a:endParaRPr/>
          </a:p>
          <a:p>
            <a:pPr lvl="3" rtl="0">
              <a:spcBef>
                <a:spcPts val="0"/>
              </a:spcBef>
              <a:buClr>
                <a:srgbClr val="000000"/>
              </a:buClr>
              <a:buFont typeface="Arial"/>
              <a:buNone/>
            </a:pPr>
            <a:r>
              <a:t/>
            </a:r>
            <a:endParaRPr/>
          </a:p>
          <a:p>
            <a:pPr lvl="4" rtl="0">
              <a:spcBef>
                <a:spcPts val="0"/>
              </a:spcBef>
              <a:buClr>
                <a:srgbClr val="000000"/>
              </a:buClr>
              <a:buFont typeface="Arial"/>
              <a:buNone/>
            </a:pPr>
            <a:r>
              <a:t/>
            </a:r>
            <a:endParaRPr/>
          </a:p>
          <a:p>
            <a:pPr lvl="5" rtl="0">
              <a:spcBef>
                <a:spcPts val="0"/>
              </a:spcBef>
              <a:buClr>
                <a:srgbClr val="000000"/>
              </a:buClr>
              <a:buFont typeface="Arial"/>
              <a:buNone/>
            </a:pPr>
            <a:r>
              <a:t/>
            </a:r>
            <a:endParaRPr/>
          </a:p>
          <a:p>
            <a:pPr lvl="6" rtl="0">
              <a:spcBef>
                <a:spcPts val="0"/>
              </a:spcBef>
              <a:buClr>
                <a:srgbClr val="000000"/>
              </a:buClr>
              <a:buFont typeface="Arial"/>
              <a:buNone/>
            </a:pPr>
            <a:r>
              <a:t/>
            </a:r>
            <a:endParaRPr/>
          </a:p>
          <a:p>
            <a:pPr lvl="7" rtl="0">
              <a:spcBef>
                <a:spcPts val="0"/>
              </a:spcBef>
              <a:buClr>
                <a:srgbClr val="000000"/>
              </a:buClr>
              <a:buFont typeface="Arial"/>
              <a:buNone/>
            </a:pPr>
            <a:r>
              <a:t/>
            </a:r>
            <a:endParaRPr/>
          </a:p>
          <a:p>
            <a:pPr lvl="8">
              <a:spcBef>
                <a:spcPts val="0"/>
              </a:spcBef>
              <a:buClr>
                <a:srgbClr val="000000"/>
              </a:buClr>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1" name="Shape 11"/>
        <p:cNvGrpSpPr/>
        <p:nvPr/>
      </p:nvGrpSpPr>
      <p:grpSpPr>
        <a:xfrm>
          <a:off x="0" y="0"/>
          <a:ext cx="0" cy="0"/>
          <a:chOff x="0" y="0"/>
          <a:chExt cx="0" cy="0"/>
        </a:xfrm>
      </p:grpSpPr>
      <p:sp>
        <p:nvSpPr>
          <p:cNvPr id="12" name="Shape 12"/>
          <p:cNvSpPr/>
          <p:nvPr/>
        </p:nvSpPr>
        <p:spPr>
          <a:xfrm>
            <a:off x="0" y="1600200"/>
            <a:ext cx="12192000" cy="3657600"/>
          </a:xfrm>
          <a:prstGeom prst="rect">
            <a:avLst/>
          </a:prstGeom>
          <a:solidFill>
            <a:schemeClr val="dk1">
              <a:alpha val="20000"/>
            </a:schemeClr>
          </a:solidFill>
          <a:ln>
            <a:noFill/>
          </a:ln>
        </p:spPr>
        <p:txBody>
          <a:bodyPr anchorCtr="0" anchor="ctr" bIns="45700" lIns="91425" rIns="91425" tIns="45700">
            <a:noAutofit/>
          </a:bodyPr>
          <a:lstStyle/>
          <a:p>
            <a:pPr>
              <a:spcBef>
                <a:spcPts val="0"/>
              </a:spcBef>
              <a:buNone/>
            </a:pPr>
            <a:r>
              <a:t/>
            </a:r>
            <a:endParaRPr/>
          </a:p>
        </p:txBody>
      </p:sp>
      <p:grpSp>
        <p:nvGrpSpPr>
          <p:cNvPr id="13" name="Shape 13"/>
          <p:cNvGrpSpPr/>
          <p:nvPr/>
        </p:nvGrpSpPr>
        <p:grpSpPr>
          <a:xfrm>
            <a:off x="0" y="-1438"/>
            <a:ext cx="2436543" cy="6859503"/>
            <a:chOff x="0" y="-1438"/>
            <a:chExt cx="798029" cy="6859503"/>
          </a:xfrm>
        </p:grpSpPr>
        <p:sp>
          <p:nvSpPr>
            <p:cNvPr id="14" name="Shape 14"/>
            <p:cNvSpPr/>
            <p:nvPr/>
          </p:nvSpPr>
          <p:spPr>
            <a:xfrm>
              <a:off x="0" y="-1438"/>
              <a:ext cx="798029" cy="6858065"/>
            </a:xfrm>
            <a:custGeom>
              <a:pathLst>
                <a:path extrusionOk="0" h="6875253" w="500332">
                  <a:moveTo>
                    <a:pt x="0" y="0"/>
                  </a:moveTo>
                  <a:lnTo>
                    <a:pt x="500332" y="0"/>
                  </a:lnTo>
                  <a:lnTo>
                    <a:pt x="301925" y="6875253"/>
                  </a:lnTo>
                  <a:lnTo>
                    <a:pt x="0" y="6875253"/>
                  </a:lnTo>
                  <a:lnTo>
                    <a:pt x="0" y="0"/>
                  </a:lnTo>
                  <a:close/>
                </a:path>
              </a:pathLst>
            </a:custGeom>
            <a:solidFill>
              <a:schemeClr val="dk2">
                <a:alpha val="20000"/>
              </a:schemeClr>
            </a:solidFill>
            <a:ln>
              <a:noFill/>
            </a:ln>
          </p:spPr>
          <p:txBody>
            <a:bodyPr anchorCtr="0" anchor="ctr" bIns="45700" lIns="91425" rIns="91425" tIns="45700">
              <a:noAutofit/>
            </a:bodyPr>
            <a:lstStyle/>
            <a:p>
              <a:pPr>
                <a:spcBef>
                  <a:spcPts val="0"/>
                </a:spcBef>
                <a:buNone/>
              </a:pPr>
              <a:r>
                <a:t/>
              </a:r>
              <a:endParaRPr/>
            </a:p>
          </p:txBody>
        </p:sp>
        <p:sp>
          <p:nvSpPr>
            <p:cNvPr id="15" name="Shape 15"/>
            <p:cNvSpPr/>
            <p:nvPr/>
          </p:nvSpPr>
          <p:spPr>
            <a:xfrm>
              <a:off x="0" y="0"/>
              <a:ext cx="399014"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grpSp>
      <p:grpSp>
        <p:nvGrpSpPr>
          <p:cNvPr id="16" name="Shape 16"/>
          <p:cNvGrpSpPr/>
          <p:nvPr/>
        </p:nvGrpSpPr>
        <p:grpSpPr>
          <a:xfrm flipH="1">
            <a:off x="9755455" y="0"/>
            <a:ext cx="2436543" cy="6859503"/>
            <a:chOff x="0" y="-1438"/>
            <a:chExt cx="798029" cy="6859503"/>
          </a:xfrm>
        </p:grpSpPr>
        <p:sp>
          <p:nvSpPr>
            <p:cNvPr id="17" name="Shape 17"/>
            <p:cNvSpPr/>
            <p:nvPr/>
          </p:nvSpPr>
          <p:spPr>
            <a:xfrm>
              <a:off x="0" y="-1438"/>
              <a:ext cx="798029" cy="6858065"/>
            </a:xfrm>
            <a:custGeom>
              <a:pathLst>
                <a:path extrusionOk="0" h="6875253" w="500332">
                  <a:moveTo>
                    <a:pt x="0" y="0"/>
                  </a:moveTo>
                  <a:lnTo>
                    <a:pt x="500332" y="0"/>
                  </a:lnTo>
                  <a:lnTo>
                    <a:pt x="301925" y="6875253"/>
                  </a:lnTo>
                  <a:lnTo>
                    <a:pt x="0" y="6875253"/>
                  </a:lnTo>
                  <a:lnTo>
                    <a:pt x="0" y="0"/>
                  </a:lnTo>
                  <a:close/>
                </a:path>
              </a:pathLst>
            </a:custGeom>
            <a:solidFill>
              <a:schemeClr val="dk2">
                <a:alpha val="20000"/>
              </a:schemeClr>
            </a:solidFill>
            <a:ln>
              <a:noFill/>
            </a:ln>
          </p:spPr>
          <p:txBody>
            <a:bodyPr anchorCtr="0" anchor="ctr" bIns="45700" lIns="91425" rIns="91425" tIns="45700">
              <a:noAutofit/>
            </a:bodyPr>
            <a:lstStyle/>
            <a:p>
              <a:pPr>
                <a:spcBef>
                  <a:spcPts val="0"/>
                </a:spcBef>
                <a:buNone/>
              </a:pPr>
              <a:r>
                <a:t/>
              </a:r>
              <a:endParaRPr/>
            </a:p>
          </p:txBody>
        </p:sp>
        <p:sp>
          <p:nvSpPr>
            <p:cNvPr id="18" name="Shape 18"/>
            <p:cNvSpPr/>
            <p:nvPr/>
          </p:nvSpPr>
          <p:spPr>
            <a:xfrm>
              <a:off x="0" y="0"/>
              <a:ext cx="399014"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grpSp>
      <p:sp>
        <p:nvSpPr>
          <p:cNvPr id="19" name="Shape 19"/>
          <p:cNvSpPr txBox="1"/>
          <p:nvPr>
            <p:ph type="ctrTitle"/>
          </p:nvPr>
        </p:nvSpPr>
        <p:spPr>
          <a:xfrm>
            <a:off x="914400" y="2090913"/>
            <a:ext cx="10363200" cy="1650599"/>
          </a:xfrm>
          <a:prstGeom prst="rect">
            <a:avLst/>
          </a:prstGeom>
        </p:spPr>
        <p:txBody>
          <a:bodyPr anchorCtr="0" anchor="b" bIns="91425" lIns="91425" rIns="91425" tIns="91425"/>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p:txBody>
      </p:sp>
      <p:sp>
        <p:nvSpPr>
          <p:cNvPr id="20" name="Shape 20"/>
          <p:cNvSpPr txBox="1"/>
          <p:nvPr>
            <p:ph idx="1" type="subTitle"/>
          </p:nvPr>
        </p:nvSpPr>
        <p:spPr>
          <a:xfrm>
            <a:off x="914400" y="3886200"/>
            <a:ext cx="10363200" cy="878099"/>
          </a:xfrm>
          <a:prstGeom prst="rect">
            <a:avLst/>
          </a:prstGeom>
        </p:spPr>
        <p:txBody>
          <a:bodyPr anchorCtr="0" anchor="t" bIns="91425" lIns="91425" rIns="91425" tIns="91425"/>
          <a:lstStyle>
            <a:lvl1pPr algn="ctr">
              <a:spcBef>
                <a:spcPts val="0"/>
              </a:spcBef>
              <a:buClr>
                <a:schemeClr val="lt2"/>
              </a:buClr>
              <a:buSzPct val="100000"/>
              <a:buNone/>
              <a:defRPr sz="2400">
                <a:solidFill>
                  <a:schemeClr val="lt2"/>
                </a:solidFill>
              </a:defRPr>
            </a:lvl1pPr>
            <a:lvl2pPr algn="ctr">
              <a:spcBef>
                <a:spcPts val="0"/>
              </a:spcBef>
              <a:buClr>
                <a:schemeClr val="lt2"/>
              </a:buClr>
              <a:buNone/>
              <a:defRPr>
                <a:solidFill>
                  <a:schemeClr val="lt2"/>
                </a:solidFill>
              </a:defRPr>
            </a:lvl2pPr>
            <a:lvl3pPr algn="ctr">
              <a:spcBef>
                <a:spcPts val="0"/>
              </a:spcBef>
              <a:buClr>
                <a:schemeClr val="lt2"/>
              </a:buClr>
              <a:buNone/>
              <a:defRPr>
                <a:solidFill>
                  <a:schemeClr val="lt2"/>
                </a:solidFill>
              </a:defRPr>
            </a:lvl3pPr>
            <a:lvl4pPr algn="ctr">
              <a:spcBef>
                <a:spcPts val="0"/>
              </a:spcBef>
              <a:buClr>
                <a:schemeClr val="lt2"/>
              </a:buClr>
              <a:buSzPct val="100000"/>
              <a:buNone/>
              <a:defRPr sz="2400">
                <a:solidFill>
                  <a:schemeClr val="lt2"/>
                </a:solidFill>
              </a:defRPr>
            </a:lvl4pPr>
            <a:lvl5pPr algn="ctr">
              <a:spcBef>
                <a:spcPts val="0"/>
              </a:spcBef>
              <a:buClr>
                <a:schemeClr val="lt2"/>
              </a:buClr>
              <a:buSzPct val="100000"/>
              <a:buNone/>
              <a:defRPr sz="2400">
                <a:solidFill>
                  <a:schemeClr val="lt2"/>
                </a:solidFill>
              </a:defRPr>
            </a:lvl5pPr>
            <a:lvl6pPr algn="ctr">
              <a:spcBef>
                <a:spcPts val="0"/>
              </a:spcBef>
              <a:buClr>
                <a:schemeClr val="lt2"/>
              </a:buClr>
              <a:buSzPct val="100000"/>
              <a:buNone/>
              <a:defRPr sz="2400">
                <a:solidFill>
                  <a:schemeClr val="lt2"/>
                </a:solidFill>
              </a:defRPr>
            </a:lvl6pPr>
            <a:lvl7pPr algn="ctr">
              <a:spcBef>
                <a:spcPts val="0"/>
              </a:spcBef>
              <a:buClr>
                <a:schemeClr val="lt2"/>
              </a:buClr>
              <a:buSzPct val="100000"/>
              <a:buNone/>
              <a:defRPr sz="2400">
                <a:solidFill>
                  <a:schemeClr val="lt2"/>
                </a:solidFill>
              </a:defRPr>
            </a:lvl7pPr>
            <a:lvl8pPr algn="ctr">
              <a:spcBef>
                <a:spcPts val="0"/>
              </a:spcBef>
              <a:buClr>
                <a:schemeClr val="lt2"/>
              </a:buClr>
              <a:buSzPct val="100000"/>
              <a:buNone/>
              <a:defRPr sz="2400">
                <a:solidFill>
                  <a:schemeClr val="lt2"/>
                </a:solidFill>
              </a:defRPr>
            </a:lvl8pPr>
            <a:lvl9pPr algn="ctr">
              <a:spcBef>
                <a:spcPts val="0"/>
              </a:spcBef>
              <a:buClr>
                <a:schemeClr val="lt2"/>
              </a:buClr>
              <a:buSzPct val="100000"/>
              <a:buNone/>
              <a:defRPr sz="2400">
                <a:solidFill>
                  <a:schemeClr val="lt2"/>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1" name="Shape 21"/>
        <p:cNvGrpSpPr/>
        <p:nvPr/>
      </p:nvGrpSpPr>
      <p:grpSpPr>
        <a:xfrm>
          <a:off x="0" y="0"/>
          <a:ext cx="0" cy="0"/>
          <a:chOff x="0" y="0"/>
          <a:chExt cx="0" cy="0"/>
        </a:xfrm>
      </p:grpSpPr>
      <p:sp>
        <p:nvSpPr>
          <p:cNvPr id="22" name="Shape 22"/>
          <p:cNvSpPr/>
          <p:nvPr/>
        </p:nvSpPr>
        <p:spPr>
          <a:xfrm>
            <a:off x="0" y="-1438"/>
            <a:ext cx="12192000" cy="1525499"/>
          </a:xfrm>
          <a:prstGeom prst="rect">
            <a:avLst/>
          </a:prstGeom>
          <a:solidFill>
            <a:schemeClr val="dk2">
              <a:alpha val="20000"/>
            </a:schemeClr>
          </a:solidFill>
          <a:ln>
            <a:noFill/>
          </a:ln>
        </p:spPr>
        <p:txBody>
          <a:bodyPr anchorCtr="0" anchor="ctr" bIns="45700" lIns="91425" rIns="91425" tIns="45700">
            <a:noAutofit/>
          </a:bodyPr>
          <a:lstStyle/>
          <a:p>
            <a:pPr>
              <a:spcBef>
                <a:spcPts val="0"/>
              </a:spcBef>
              <a:buNone/>
            </a:pPr>
            <a:r>
              <a:t/>
            </a:r>
            <a:endParaRPr/>
          </a:p>
        </p:txBody>
      </p:sp>
      <p:grpSp>
        <p:nvGrpSpPr>
          <p:cNvPr id="23" name="Shape 23"/>
          <p:cNvGrpSpPr/>
          <p:nvPr/>
        </p:nvGrpSpPr>
        <p:grpSpPr>
          <a:xfrm>
            <a:off x="0" y="-1438"/>
            <a:ext cx="865552" cy="6859503"/>
            <a:chOff x="0" y="-1438"/>
            <a:chExt cx="649180" cy="6859503"/>
          </a:xfrm>
        </p:grpSpPr>
        <p:sp>
          <p:nvSpPr>
            <p:cNvPr id="24" name="Shape 24"/>
            <p:cNvSpPr/>
            <p:nvPr/>
          </p:nvSpPr>
          <p:spPr>
            <a:xfrm>
              <a:off x="0" y="-1438"/>
              <a:ext cx="649180" cy="6858065"/>
            </a:xfrm>
            <a:custGeom>
              <a:pathLst>
                <a:path extrusionOk="0" h="6875253" w="500332">
                  <a:moveTo>
                    <a:pt x="0" y="0"/>
                  </a:moveTo>
                  <a:lnTo>
                    <a:pt x="500332" y="0"/>
                  </a:lnTo>
                  <a:lnTo>
                    <a:pt x="301925" y="6875253"/>
                  </a:lnTo>
                  <a:lnTo>
                    <a:pt x="0" y="6875253"/>
                  </a:lnTo>
                  <a:lnTo>
                    <a:pt x="0" y="0"/>
                  </a:lnTo>
                  <a:close/>
                </a:path>
              </a:pathLst>
            </a:custGeom>
            <a:solidFill>
              <a:srgbClr val="5A6378">
                <a:alpha val="9803"/>
              </a:srgbClr>
            </a:solidFill>
            <a:ln>
              <a:noFill/>
            </a:ln>
          </p:spPr>
          <p:txBody>
            <a:bodyPr anchorCtr="0" anchor="ctr" bIns="45700" lIns="91425" rIns="91425" tIns="45700">
              <a:noAutofit/>
            </a:bodyPr>
            <a:lstStyle/>
            <a:p>
              <a:pPr>
                <a:spcBef>
                  <a:spcPts val="0"/>
                </a:spcBef>
                <a:buNone/>
              </a:pPr>
              <a:r>
                <a:t/>
              </a:r>
              <a:endParaRPr/>
            </a:p>
          </p:txBody>
        </p:sp>
        <p:sp>
          <p:nvSpPr>
            <p:cNvPr id="25" name="Shape 25"/>
            <p:cNvSpPr/>
            <p:nvPr/>
          </p:nvSpPr>
          <p:spPr>
            <a:xfrm>
              <a:off x="0" y="0"/>
              <a:ext cx="500331"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grpSp>
      <p:grpSp>
        <p:nvGrpSpPr>
          <p:cNvPr id="26" name="Shape 26"/>
          <p:cNvGrpSpPr/>
          <p:nvPr/>
        </p:nvGrpSpPr>
        <p:grpSpPr>
          <a:xfrm flipH="1">
            <a:off x="11326012" y="0"/>
            <a:ext cx="865552" cy="6859503"/>
            <a:chOff x="0" y="-1438"/>
            <a:chExt cx="649180" cy="6859503"/>
          </a:xfrm>
        </p:grpSpPr>
        <p:sp>
          <p:nvSpPr>
            <p:cNvPr id="27" name="Shape 27"/>
            <p:cNvSpPr/>
            <p:nvPr/>
          </p:nvSpPr>
          <p:spPr>
            <a:xfrm>
              <a:off x="0" y="-1438"/>
              <a:ext cx="649180" cy="6858065"/>
            </a:xfrm>
            <a:custGeom>
              <a:pathLst>
                <a:path extrusionOk="0" h="6875253" w="500332">
                  <a:moveTo>
                    <a:pt x="0" y="0"/>
                  </a:moveTo>
                  <a:lnTo>
                    <a:pt x="500332" y="0"/>
                  </a:lnTo>
                  <a:lnTo>
                    <a:pt x="301925" y="6875253"/>
                  </a:lnTo>
                  <a:lnTo>
                    <a:pt x="0" y="6875253"/>
                  </a:lnTo>
                  <a:lnTo>
                    <a:pt x="0" y="0"/>
                  </a:lnTo>
                  <a:close/>
                </a:path>
              </a:pathLst>
            </a:custGeom>
            <a:solidFill>
              <a:srgbClr val="5A6378">
                <a:alpha val="9803"/>
              </a:srgbClr>
            </a:solidFill>
            <a:ln>
              <a:noFill/>
            </a:ln>
          </p:spPr>
          <p:txBody>
            <a:bodyPr anchorCtr="0" anchor="ctr" bIns="45700" lIns="91425" rIns="91425" tIns="45700">
              <a:noAutofit/>
            </a:bodyPr>
            <a:lstStyle/>
            <a:p>
              <a:pPr>
                <a:spcBef>
                  <a:spcPts val="0"/>
                </a:spcBef>
                <a:buNone/>
              </a:pPr>
              <a:r>
                <a:t/>
              </a:r>
              <a:endParaRPr/>
            </a:p>
          </p:txBody>
        </p:sp>
        <p:sp>
          <p:nvSpPr>
            <p:cNvPr id="28" name="Shape 28"/>
            <p:cNvSpPr/>
            <p:nvPr/>
          </p:nvSpPr>
          <p:spPr>
            <a:xfrm>
              <a:off x="0" y="0"/>
              <a:ext cx="500331"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grpSp>
      <p:sp>
        <p:nvSpPr>
          <p:cNvPr id="29" name="Shape 29"/>
          <p:cNvSpPr/>
          <p:nvPr/>
        </p:nvSpPr>
        <p:spPr>
          <a:xfrm>
            <a:off x="0" y="6324600"/>
            <a:ext cx="12192000" cy="534899"/>
          </a:xfrm>
          <a:prstGeom prst="rect">
            <a:avLst/>
          </a:prstGeom>
          <a:solidFill>
            <a:schemeClr val="dk1">
              <a:alpha val="14901"/>
            </a:schemeClr>
          </a:solidFill>
          <a:ln>
            <a:noFill/>
          </a:ln>
        </p:spPr>
        <p:txBody>
          <a:bodyPr anchorCtr="0" anchor="ctr" bIns="45700" lIns="91425" rIns="91425" tIns="45700">
            <a:noAutofit/>
          </a:bodyPr>
          <a:lstStyle/>
          <a:p>
            <a:pPr>
              <a:spcBef>
                <a:spcPts val="0"/>
              </a:spcBef>
              <a:buNone/>
            </a:pPr>
            <a:r>
              <a:t/>
            </a:r>
            <a:endParaRPr/>
          </a:p>
        </p:txBody>
      </p:sp>
      <p:sp>
        <p:nvSpPr>
          <p:cNvPr id="30" name="Shape 30"/>
          <p:cNvSpPr txBox="1"/>
          <p:nvPr>
            <p:ph type="title"/>
          </p:nvPr>
        </p:nvSpPr>
        <p:spPr>
          <a:xfrm>
            <a:off x="609600" y="274637"/>
            <a:ext cx="10972799" cy="11430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1" name="Shape 31"/>
          <p:cNvSpPr txBox="1"/>
          <p:nvPr>
            <p:ph idx="1" type="body"/>
          </p:nvPr>
        </p:nvSpPr>
        <p:spPr>
          <a:xfrm>
            <a:off x="609600" y="1600200"/>
            <a:ext cx="10972799" cy="49677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32" name="Shape 32"/>
        <p:cNvGrpSpPr/>
        <p:nvPr/>
      </p:nvGrpSpPr>
      <p:grpSpPr>
        <a:xfrm>
          <a:off x="0" y="0"/>
          <a:ext cx="0" cy="0"/>
          <a:chOff x="0" y="0"/>
          <a:chExt cx="0" cy="0"/>
        </a:xfrm>
      </p:grpSpPr>
      <p:sp>
        <p:nvSpPr>
          <p:cNvPr id="33" name="Shape 33"/>
          <p:cNvSpPr/>
          <p:nvPr/>
        </p:nvSpPr>
        <p:spPr>
          <a:xfrm>
            <a:off x="0" y="-1438"/>
            <a:ext cx="12192000" cy="1525499"/>
          </a:xfrm>
          <a:prstGeom prst="rect">
            <a:avLst/>
          </a:prstGeom>
          <a:solidFill>
            <a:schemeClr val="dk2">
              <a:alpha val="20000"/>
            </a:schemeClr>
          </a:solidFill>
          <a:ln>
            <a:noFill/>
          </a:ln>
        </p:spPr>
        <p:txBody>
          <a:bodyPr anchorCtr="0" anchor="ctr" bIns="45700" lIns="91425" rIns="91425" tIns="45700">
            <a:noAutofit/>
          </a:bodyPr>
          <a:lstStyle/>
          <a:p>
            <a:pPr>
              <a:spcBef>
                <a:spcPts val="0"/>
              </a:spcBef>
              <a:buNone/>
            </a:pPr>
            <a:r>
              <a:t/>
            </a:r>
            <a:endParaRPr/>
          </a:p>
        </p:txBody>
      </p:sp>
      <p:grpSp>
        <p:nvGrpSpPr>
          <p:cNvPr id="34" name="Shape 34"/>
          <p:cNvGrpSpPr/>
          <p:nvPr/>
        </p:nvGrpSpPr>
        <p:grpSpPr>
          <a:xfrm>
            <a:off x="0" y="-1438"/>
            <a:ext cx="865552" cy="6859503"/>
            <a:chOff x="0" y="-1438"/>
            <a:chExt cx="649180" cy="6859503"/>
          </a:xfrm>
        </p:grpSpPr>
        <p:sp>
          <p:nvSpPr>
            <p:cNvPr id="35" name="Shape 35"/>
            <p:cNvSpPr/>
            <p:nvPr/>
          </p:nvSpPr>
          <p:spPr>
            <a:xfrm>
              <a:off x="0" y="-1438"/>
              <a:ext cx="649180"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sp>
          <p:nvSpPr>
            <p:cNvPr id="36" name="Shape 36"/>
            <p:cNvSpPr/>
            <p:nvPr/>
          </p:nvSpPr>
          <p:spPr>
            <a:xfrm>
              <a:off x="0" y="0"/>
              <a:ext cx="500331"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grpSp>
      <p:grpSp>
        <p:nvGrpSpPr>
          <p:cNvPr id="37" name="Shape 37"/>
          <p:cNvGrpSpPr/>
          <p:nvPr/>
        </p:nvGrpSpPr>
        <p:grpSpPr>
          <a:xfrm flipH="1">
            <a:off x="11326012" y="0"/>
            <a:ext cx="865552" cy="6859503"/>
            <a:chOff x="0" y="-1438"/>
            <a:chExt cx="649180" cy="6859503"/>
          </a:xfrm>
        </p:grpSpPr>
        <p:sp>
          <p:nvSpPr>
            <p:cNvPr id="38" name="Shape 38"/>
            <p:cNvSpPr/>
            <p:nvPr/>
          </p:nvSpPr>
          <p:spPr>
            <a:xfrm>
              <a:off x="0" y="-1438"/>
              <a:ext cx="649180" cy="6858065"/>
            </a:xfrm>
            <a:custGeom>
              <a:pathLst>
                <a:path extrusionOk="0" h="6875253" w="500332">
                  <a:moveTo>
                    <a:pt x="0" y="0"/>
                  </a:moveTo>
                  <a:lnTo>
                    <a:pt x="500332" y="0"/>
                  </a:lnTo>
                  <a:lnTo>
                    <a:pt x="301925" y="6875253"/>
                  </a:lnTo>
                  <a:lnTo>
                    <a:pt x="0" y="6875253"/>
                  </a:lnTo>
                  <a:lnTo>
                    <a:pt x="0" y="0"/>
                  </a:lnTo>
                  <a:close/>
                </a:path>
              </a:pathLst>
            </a:custGeom>
            <a:solidFill>
              <a:srgbClr val="5A6378">
                <a:alpha val="9803"/>
              </a:srgbClr>
            </a:solidFill>
            <a:ln>
              <a:noFill/>
            </a:ln>
          </p:spPr>
          <p:txBody>
            <a:bodyPr anchorCtr="0" anchor="ctr" bIns="45700" lIns="91425" rIns="91425" tIns="45700">
              <a:noAutofit/>
            </a:bodyPr>
            <a:lstStyle/>
            <a:p>
              <a:pPr>
                <a:spcBef>
                  <a:spcPts val="0"/>
                </a:spcBef>
                <a:buNone/>
              </a:pPr>
              <a:r>
                <a:t/>
              </a:r>
              <a:endParaRPr/>
            </a:p>
          </p:txBody>
        </p:sp>
        <p:sp>
          <p:nvSpPr>
            <p:cNvPr id="39" name="Shape 39"/>
            <p:cNvSpPr/>
            <p:nvPr/>
          </p:nvSpPr>
          <p:spPr>
            <a:xfrm>
              <a:off x="0" y="0"/>
              <a:ext cx="500331"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grpSp>
      <p:sp>
        <p:nvSpPr>
          <p:cNvPr id="40" name="Shape 40"/>
          <p:cNvSpPr/>
          <p:nvPr/>
        </p:nvSpPr>
        <p:spPr>
          <a:xfrm>
            <a:off x="0" y="6324600"/>
            <a:ext cx="12192000" cy="534899"/>
          </a:xfrm>
          <a:prstGeom prst="rect">
            <a:avLst/>
          </a:prstGeom>
          <a:solidFill>
            <a:schemeClr val="dk1">
              <a:alpha val="14901"/>
            </a:schemeClr>
          </a:solidFill>
          <a:ln>
            <a:noFill/>
          </a:ln>
        </p:spPr>
        <p:txBody>
          <a:bodyPr anchorCtr="0" anchor="ctr" bIns="45700" lIns="91425" rIns="91425" tIns="45700">
            <a:noAutofit/>
          </a:bodyPr>
          <a:lstStyle/>
          <a:p>
            <a:pPr>
              <a:spcBef>
                <a:spcPts val="0"/>
              </a:spcBef>
              <a:buNone/>
            </a:pPr>
            <a:r>
              <a:t/>
            </a:r>
            <a:endParaRPr/>
          </a:p>
        </p:txBody>
      </p:sp>
      <p:sp>
        <p:nvSpPr>
          <p:cNvPr id="41" name="Shape 41"/>
          <p:cNvSpPr txBox="1"/>
          <p:nvPr>
            <p:ph type="title"/>
          </p:nvPr>
        </p:nvSpPr>
        <p:spPr>
          <a:xfrm>
            <a:off x="609600" y="274637"/>
            <a:ext cx="10972799" cy="11430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2" name="Shape 42"/>
          <p:cNvSpPr txBox="1"/>
          <p:nvPr>
            <p:ph idx="1" type="body"/>
          </p:nvPr>
        </p:nvSpPr>
        <p:spPr>
          <a:xfrm>
            <a:off x="609600" y="1600200"/>
            <a:ext cx="5325900" cy="49677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3" name="Shape 43"/>
          <p:cNvSpPr txBox="1"/>
          <p:nvPr>
            <p:ph idx="2" type="body"/>
          </p:nvPr>
        </p:nvSpPr>
        <p:spPr>
          <a:xfrm>
            <a:off x="6256365" y="1600200"/>
            <a:ext cx="5325900" cy="49677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4" name="Shape 44"/>
        <p:cNvGrpSpPr/>
        <p:nvPr/>
      </p:nvGrpSpPr>
      <p:grpSpPr>
        <a:xfrm>
          <a:off x="0" y="0"/>
          <a:ext cx="0" cy="0"/>
          <a:chOff x="0" y="0"/>
          <a:chExt cx="0" cy="0"/>
        </a:xfrm>
      </p:grpSpPr>
      <p:sp>
        <p:nvSpPr>
          <p:cNvPr id="45" name="Shape 45"/>
          <p:cNvSpPr/>
          <p:nvPr/>
        </p:nvSpPr>
        <p:spPr>
          <a:xfrm>
            <a:off x="0" y="-1438"/>
            <a:ext cx="12192000" cy="1525499"/>
          </a:xfrm>
          <a:prstGeom prst="rect">
            <a:avLst/>
          </a:prstGeom>
          <a:solidFill>
            <a:schemeClr val="dk2">
              <a:alpha val="20000"/>
            </a:schemeClr>
          </a:solidFill>
          <a:ln>
            <a:noFill/>
          </a:ln>
        </p:spPr>
        <p:txBody>
          <a:bodyPr anchorCtr="0" anchor="ctr" bIns="45700" lIns="91425" rIns="91425" tIns="45700">
            <a:noAutofit/>
          </a:bodyPr>
          <a:lstStyle/>
          <a:p>
            <a:pPr>
              <a:spcBef>
                <a:spcPts val="0"/>
              </a:spcBef>
              <a:buNone/>
            </a:pPr>
            <a:r>
              <a:t/>
            </a:r>
            <a:endParaRPr/>
          </a:p>
        </p:txBody>
      </p:sp>
      <p:grpSp>
        <p:nvGrpSpPr>
          <p:cNvPr id="46" name="Shape 46"/>
          <p:cNvGrpSpPr/>
          <p:nvPr/>
        </p:nvGrpSpPr>
        <p:grpSpPr>
          <a:xfrm>
            <a:off x="0" y="-1438"/>
            <a:ext cx="865552" cy="6859503"/>
            <a:chOff x="0" y="-1438"/>
            <a:chExt cx="649180" cy="6859503"/>
          </a:xfrm>
        </p:grpSpPr>
        <p:sp>
          <p:nvSpPr>
            <p:cNvPr id="47" name="Shape 47"/>
            <p:cNvSpPr/>
            <p:nvPr/>
          </p:nvSpPr>
          <p:spPr>
            <a:xfrm>
              <a:off x="0" y="-1438"/>
              <a:ext cx="649180"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sp>
          <p:nvSpPr>
            <p:cNvPr id="48" name="Shape 48"/>
            <p:cNvSpPr/>
            <p:nvPr/>
          </p:nvSpPr>
          <p:spPr>
            <a:xfrm>
              <a:off x="0" y="0"/>
              <a:ext cx="500331"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grpSp>
      <p:grpSp>
        <p:nvGrpSpPr>
          <p:cNvPr id="49" name="Shape 49"/>
          <p:cNvGrpSpPr/>
          <p:nvPr/>
        </p:nvGrpSpPr>
        <p:grpSpPr>
          <a:xfrm flipH="1">
            <a:off x="11326012" y="0"/>
            <a:ext cx="865552" cy="6859503"/>
            <a:chOff x="0" y="-1438"/>
            <a:chExt cx="649180" cy="6859503"/>
          </a:xfrm>
        </p:grpSpPr>
        <p:sp>
          <p:nvSpPr>
            <p:cNvPr id="50" name="Shape 50"/>
            <p:cNvSpPr/>
            <p:nvPr/>
          </p:nvSpPr>
          <p:spPr>
            <a:xfrm>
              <a:off x="0" y="-1438"/>
              <a:ext cx="649180"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sp>
          <p:nvSpPr>
            <p:cNvPr id="51" name="Shape 51"/>
            <p:cNvSpPr/>
            <p:nvPr/>
          </p:nvSpPr>
          <p:spPr>
            <a:xfrm>
              <a:off x="0" y="0"/>
              <a:ext cx="500331"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grpSp>
      <p:sp>
        <p:nvSpPr>
          <p:cNvPr id="52" name="Shape 52"/>
          <p:cNvSpPr/>
          <p:nvPr/>
        </p:nvSpPr>
        <p:spPr>
          <a:xfrm>
            <a:off x="0" y="6324600"/>
            <a:ext cx="12192000" cy="534899"/>
          </a:xfrm>
          <a:prstGeom prst="rect">
            <a:avLst/>
          </a:prstGeom>
          <a:solidFill>
            <a:schemeClr val="dk1">
              <a:alpha val="14901"/>
            </a:schemeClr>
          </a:solidFill>
          <a:ln>
            <a:noFill/>
          </a:ln>
        </p:spPr>
        <p:txBody>
          <a:bodyPr anchorCtr="0" anchor="ctr" bIns="45700" lIns="91425" rIns="91425" tIns="45700">
            <a:noAutofit/>
          </a:bodyPr>
          <a:lstStyle/>
          <a:p>
            <a:pPr>
              <a:spcBef>
                <a:spcPts val="0"/>
              </a:spcBef>
              <a:buNone/>
            </a:pPr>
            <a:r>
              <a:t/>
            </a:r>
            <a:endParaRPr/>
          </a:p>
        </p:txBody>
      </p:sp>
      <p:sp>
        <p:nvSpPr>
          <p:cNvPr id="53" name="Shape 53"/>
          <p:cNvSpPr txBox="1"/>
          <p:nvPr>
            <p:ph type="title"/>
          </p:nvPr>
        </p:nvSpPr>
        <p:spPr>
          <a:xfrm>
            <a:off x="609600" y="274637"/>
            <a:ext cx="10972799" cy="11430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54" name="Shape 54"/>
        <p:cNvGrpSpPr/>
        <p:nvPr/>
      </p:nvGrpSpPr>
      <p:grpSpPr>
        <a:xfrm>
          <a:off x="0" y="0"/>
          <a:ext cx="0" cy="0"/>
          <a:chOff x="0" y="0"/>
          <a:chExt cx="0" cy="0"/>
        </a:xfrm>
      </p:grpSpPr>
      <p:sp>
        <p:nvSpPr>
          <p:cNvPr id="55" name="Shape 55"/>
          <p:cNvSpPr/>
          <p:nvPr/>
        </p:nvSpPr>
        <p:spPr>
          <a:xfrm>
            <a:off x="0" y="-1438"/>
            <a:ext cx="12192000" cy="1525499"/>
          </a:xfrm>
          <a:prstGeom prst="rect">
            <a:avLst/>
          </a:prstGeom>
          <a:solidFill>
            <a:schemeClr val="dk2">
              <a:alpha val="20000"/>
            </a:schemeClr>
          </a:solidFill>
          <a:ln>
            <a:noFill/>
          </a:ln>
        </p:spPr>
        <p:txBody>
          <a:bodyPr anchorCtr="0" anchor="ctr" bIns="45700" lIns="91425" rIns="91425" tIns="45700">
            <a:noAutofit/>
          </a:bodyPr>
          <a:lstStyle/>
          <a:p>
            <a:pPr>
              <a:spcBef>
                <a:spcPts val="0"/>
              </a:spcBef>
              <a:buNone/>
            </a:pPr>
            <a:r>
              <a:t/>
            </a:r>
            <a:endParaRPr/>
          </a:p>
        </p:txBody>
      </p:sp>
      <p:grpSp>
        <p:nvGrpSpPr>
          <p:cNvPr id="56" name="Shape 56"/>
          <p:cNvGrpSpPr/>
          <p:nvPr/>
        </p:nvGrpSpPr>
        <p:grpSpPr>
          <a:xfrm>
            <a:off x="0" y="-1438"/>
            <a:ext cx="865552" cy="6859503"/>
            <a:chOff x="0" y="-1438"/>
            <a:chExt cx="649180" cy="6859503"/>
          </a:xfrm>
        </p:grpSpPr>
        <p:sp>
          <p:nvSpPr>
            <p:cNvPr id="57" name="Shape 57"/>
            <p:cNvSpPr/>
            <p:nvPr/>
          </p:nvSpPr>
          <p:spPr>
            <a:xfrm>
              <a:off x="0" y="-1438"/>
              <a:ext cx="649180"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sp>
          <p:nvSpPr>
            <p:cNvPr id="58" name="Shape 58"/>
            <p:cNvSpPr/>
            <p:nvPr/>
          </p:nvSpPr>
          <p:spPr>
            <a:xfrm>
              <a:off x="0" y="0"/>
              <a:ext cx="500331"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grpSp>
      <p:grpSp>
        <p:nvGrpSpPr>
          <p:cNvPr id="59" name="Shape 59"/>
          <p:cNvGrpSpPr/>
          <p:nvPr/>
        </p:nvGrpSpPr>
        <p:grpSpPr>
          <a:xfrm flipH="1">
            <a:off x="11326012" y="0"/>
            <a:ext cx="865552" cy="6859503"/>
            <a:chOff x="0" y="-1438"/>
            <a:chExt cx="649180" cy="6859503"/>
          </a:xfrm>
        </p:grpSpPr>
        <p:sp>
          <p:nvSpPr>
            <p:cNvPr id="60" name="Shape 60"/>
            <p:cNvSpPr/>
            <p:nvPr/>
          </p:nvSpPr>
          <p:spPr>
            <a:xfrm>
              <a:off x="0" y="-1438"/>
              <a:ext cx="649180"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sp>
          <p:nvSpPr>
            <p:cNvPr id="61" name="Shape 61"/>
            <p:cNvSpPr/>
            <p:nvPr/>
          </p:nvSpPr>
          <p:spPr>
            <a:xfrm>
              <a:off x="0" y="0"/>
              <a:ext cx="500331"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grpSp>
      <p:sp>
        <p:nvSpPr>
          <p:cNvPr id="62" name="Shape 62"/>
          <p:cNvSpPr/>
          <p:nvPr/>
        </p:nvSpPr>
        <p:spPr>
          <a:xfrm>
            <a:off x="0" y="6324600"/>
            <a:ext cx="12192000" cy="534899"/>
          </a:xfrm>
          <a:prstGeom prst="rect">
            <a:avLst/>
          </a:prstGeom>
          <a:solidFill>
            <a:schemeClr val="dk1">
              <a:alpha val="14901"/>
            </a:schemeClr>
          </a:solidFill>
          <a:ln>
            <a:noFill/>
          </a:ln>
        </p:spPr>
        <p:txBody>
          <a:bodyPr anchorCtr="0" anchor="ctr" bIns="45700" lIns="91425" rIns="91425" tIns="45700">
            <a:noAutofit/>
          </a:bodyPr>
          <a:lstStyle/>
          <a:p>
            <a:pPr>
              <a:spcBef>
                <a:spcPts val="0"/>
              </a:spcBef>
              <a:buNone/>
            </a:pPr>
            <a:r>
              <a:t/>
            </a:r>
            <a:endParaRPr/>
          </a:p>
        </p:txBody>
      </p:sp>
      <p:sp>
        <p:nvSpPr>
          <p:cNvPr id="63" name="Shape 63"/>
          <p:cNvSpPr txBox="1"/>
          <p:nvPr>
            <p:ph idx="1" type="body"/>
          </p:nvPr>
        </p:nvSpPr>
        <p:spPr>
          <a:xfrm>
            <a:off x="609600" y="5875078"/>
            <a:ext cx="10972799" cy="692700"/>
          </a:xfrm>
          <a:prstGeom prst="rect">
            <a:avLst/>
          </a:prstGeom>
        </p:spPr>
        <p:txBody>
          <a:bodyPr anchorCtr="0" anchor="t" bIns="91425" lIns="91425" rIns="91425" tIns="91425"/>
          <a:lstStyle>
            <a:lvl1pPr algn="ctr">
              <a:spcBef>
                <a:spcPts val="0"/>
              </a:spcBef>
              <a:buClr>
                <a:schemeClr val="lt2"/>
              </a:buClr>
              <a:buSzPct val="100000"/>
              <a:buNone/>
              <a:defRPr sz="1800">
                <a:solidFill>
                  <a:schemeClr val="lt2"/>
                </a:solidFill>
              </a:defRPr>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4" name="Shape 64"/>
        <p:cNvGrpSpPr/>
        <p:nvPr/>
      </p:nvGrpSpPr>
      <p:grpSpPr>
        <a:xfrm>
          <a:off x="0" y="0"/>
          <a:ext cx="0" cy="0"/>
          <a:chOff x="0" y="0"/>
          <a:chExt cx="0" cy="0"/>
        </a:xfrm>
      </p:grpSpPr>
      <p:sp>
        <p:nvSpPr>
          <p:cNvPr id="65" name="Shape 65"/>
          <p:cNvSpPr/>
          <p:nvPr/>
        </p:nvSpPr>
        <p:spPr>
          <a:xfrm>
            <a:off x="0" y="-1438"/>
            <a:ext cx="12192000" cy="1525499"/>
          </a:xfrm>
          <a:prstGeom prst="rect">
            <a:avLst/>
          </a:prstGeom>
          <a:solidFill>
            <a:schemeClr val="dk2">
              <a:alpha val="20000"/>
            </a:schemeClr>
          </a:solidFill>
          <a:ln>
            <a:noFill/>
          </a:ln>
        </p:spPr>
        <p:txBody>
          <a:bodyPr anchorCtr="0" anchor="ctr" bIns="45700" lIns="91425" rIns="91425" tIns="45700">
            <a:noAutofit/>
          </a:bodyPr>
          <a:lstStyle/>
          <a:p>
            <a:pPr>
              <a:spcBef>
                <a:spcPts val="0"/>
              </a:spcBef>
              <a:buNone/>
            </a:pPr>
            <a:r>
              <a:t/>
            </a:r>
            <a:endParaRPr/>
          </a:p>
        </p:txBody>
      </p:sp>
      <p:grpSp>
        <p:nvGrpSpPr>
          <p:cNvPr id="66" name="Shape 66"/>
          <p:cNvGrpSpPr/>
          <p:nvPr/>
        </p:nvGrpSpPr>
        <p:grpSpPr>
          <a:xfrm>
            <a:off x="0" y="-1438"/>
            <a:ext cx="865552" cy="6859503"/>
            <a:chOff x="0" y="-1438"/>
            <a:chExt cx="649180" cy="6859503"/>
          </a:xfrm>
        </p:grpSpPr>
        <p:sp>
          <p:nvSpPr>
            <p:cNvPr id="67" name="Shape 67"/>
            <p:cNvSpPr/>
            <p:nvPr/>
          </p:nvSpPr>
          <p:spPr>
            <a:xfrm>
              <a:off x="0" y="-1438"/>
              <a:ext cx="649180"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sp>
          <p:nvSpPr>
            <p:cNvPr id="68" name="Shape 68"/>
            <p:cNvSpPr/>
            <p:nvPr/>
          </p:nvSpPr>
          <p:spPr>
            <a:xfrm>
              <a:off x="0" y="0"/>
              <a:ext cx="500331"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grpSp>
      <p:grpSp>
        <p:nvGrpSpPr>
          <p:cNvPr id="69" name="Shape 69"/>
          <p:cNvGrpSpPr/>
          <p:nvPr/>
        </p:nvGrpSpPr>
        <p:grpSpPr>
          <a:xfrm flipH="1">
            <a:off x="11326012" y="0"/>
            <a:ext cx="865552" cy="6859503"/>
            <a:chOff x="0" y="-1438"/>
            <a:chExt cx="649180" cy="6859503"/>
          </a:xfrm>
        </p:grpSpPr>
        <p:sp>
          <p:nvSpPr>
            <p:cNvPr id="70" name="Shape 70"/>
            <p:cNvSpPr/>
            <p:nvPr/>
          </p:nvSpPr>
          <p:spPr>
            <a:xfrm>
              <a:off x="0" y="-1438"/>
              <a:ext cx="649180"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sp>
          <p:nvSpPr>
            <p:cNvPr id="71" name="Shape 71"/>
            <p:cNvSpPr/>
            <p:nvPr/>
          </p:nvSpPr>
          <p:spPr>
            <a:xfrm>
              <a:off x="0" y="0"/>
              <a:ext cx="500331" cy="6858065"/>
            </a:xfrm>
            <a:custGeom>
              <a:pathLst>
                <a:path extrusionOk="0" h="6875253" w="500332">
                  <a:moveTo>
                    <a:pt x="0" y="0"/>
                  </a:moveTo>
                  <a:lnTo>
                    <a:pt x="500332" y="0"/>
                  </a:lnTo>
                  <a:lnTo>
                    <a:pt x="301925" y="6875253"/>
                  </a:lnTo>
                  <a:lnTo>
                    <a:pt x="0" y="6875253"/>
                  </a:lnTo>
                  <a:lnTo>
                    <a:pt x="0" y="0"/>
                  </a:lnTo>
                  <a:close/>
                </a:path>
              </a:pathLst>
            </a:custGeom>
            <a:solidFill>
              <a:schemeClr val="dk2">
                <a:alpha val="9803"/>
              </a:schemeClr>
            </a:solidFill>
            <a:ln>
              <a:noFill/>
            </a:ln>
          </p:spPr>
          <p:txBody>
            <a:bodyPr anchorCtr="0" anchor="ctr" bIns="45700" lIns="91425" rIns="91425" tIns="45700">
              <a:noAutofit/>
            </a:bodyPr>
            <a:lstStyle/>
            <a:p>
              <a:pPr>
                <a:spcBef>
                  <a:spcPts val="0"/>
                </a:spcBef>
                <a:buNone/>
              </a:pPr>
              <a:r>
                <a:t/>
              </a:r>
              <a:endParaRPr/>
            </a:p>
          </p:txBody>
        </p:sp>
      </p:grpSp>
      <p:sp>
        <p:nvSpPr>
          <p:cNvPr id="72" name="Shape 72"/>
          <p:cNvSpPr/>
          <p:nvPr/>
        </p:nvSpPr>
        <p:spPr>
          <a:xfrm>
            <a:off x="0" y="6324600"/>
            <a:ext cx="12192000" cy="534899"/>
          </a:xfrm>
          <a:prstGeom prst="rect">
            <a:avLst/>
          </a:prstGeom>
          <a:solidFill>
            <a:schemeClr val="dk1">
              <a:alpha val="14901"/>
            </a:schemeClr>
          </a:solidFill>
          <a:ln>
            <a:noFill/>
          </a:ln>
        </p:spPr>
        <p:txBody>
          <a:bodyPr anchorCtr="0" anchor="ctr" bIns="45700" lIns="91425" rIns="91425" tIns="45700">
            <a:noAutofit/>
          </a:bodyPr>
          <a:lstStyle/>
          <a:p>
            <a:pPr>
              <a:spcBef>
                <a:spcPts val="0"/>
              </a:spcBef>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73" name="Shape 73"/>
        <p:cNvGrpSpPr/>
        <p:nvPr/>
      </p:nvGrpSpPr>
      <p:grpSpPr>
        <a:xfrm>
          <a:off x="0" y="0"/>
          <a:ext cx="0" cy="0"/>
          <a:chOff x="0" y="0"/>
          <a:chExt cx="0" cy="0"/>
        </a:xfrm>
      </p:grpSpPr>
      <p:sp>
        <p:nvSpPr>
          <p:cNvPr id="74" name="Shape 74"/>
          <p:cNvSpPr txBox="1"/>
          <p:nvPr>
            <p:ph type="title"/>
          </p:nvPr>
        </p:nvSpPr>
        <p:spPr>
          <a:xfrm>
            <a:off x="838200" y="365125"/>
            <a:ext cx="10515599" cy="1325700"/>
          </a:xfrm>
          <a:prstGeom prst="rect">
            <a:avLst/>
          </a:prstGeom>
          <a:noFill/>
          <a:ln>
            <a:noFill/>
          </a:ln>
        </p:spPr>
        <p:txBody>
          <a:bodyPr anchorCtr="0" anchor="ctr" bIns="91425" lIns="91425" rIns="91425" tIns="91425"/>
          <a:lstStyle>
            <a:lvl1pPr rtl="0" algn="l">
              <a:lnSpc>
                <a:spcPct val="90000"/>
              </a:lnSpc>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5" name="Shape 75"/>
          <p:cNvSpPr txBox="1"/>
          <p:nvPr>
            <p:ph idx="1" type="body"/>
          </p:nvPr>
        </p:nvSpPr>
        <p:spPr>
          <a:xfrm>
            <a:off x="838200" y="1825625"/>
            <a:ext cx="10515599" cy="4351199"/>
          </a:xfrm>
          <a:prstGeom prst="rect">
            <a:avLst/>
          </a:prstGeom>
          <a:noFill/>
          <a:ln>
            <a:noFill/>
          </a:ln>
        </p:spPr>
        <p:txBody>
          <a:bodyPr anchorCtr="0" anchor="t" bIns="91425" lIns="91425" rIns="91425" tIns="91425"/>
          <a:lstStyle>
            <a:lvl1pPr indent="-50800" marL="228600" rtl="0" algn="l">
              <a:lnSpc>
                <a:spcPct val="90000"/>
              </a:lnSpc>
              <a:spcBef>
                <a:spcPts val="1000"/>
              </a:spcBef>
              <a:buClr>
                <a:schemeClr val="dk1"/>
              </a:buClr>
              <a:buFont typeface="Calibri"/>
              <a:buChar char="•"/>
              <a:defRPr/>
            </a:lvl1pPr>
            <a:lvl2pPr indent="-76200" marL="685800" rtl="0" algn="l">
              <a:lnSpc>
                <a:spcPct val="90000"/>
              </a:lnSpc>
              <a:spcBef>
                <a:spcPts val="500"/>
              </a:spcBef>
              <a:buClr>
                <a:schemeClr val="dk1"/>
              </a:buClr>
              <a:buFont typeface="Calibri"/>
              <a:buChar char="•"/>
              <a:defRPr/>
            </a:lvl2pPr>
            <a:lvl3pPr indent="-101600" marL="1143000" rtl="0" algn="l">
              <a:lnSpc>
                <a:spcPct val="90000"/>
              </a:lnSpc>
              <a:spcBef>
                <a:spcPts val="500"/>
              </a:spcBef>
              <a:buClr>
                <a:schemeClr val="dk1"/>
              </a:buClr>
              <a:buFont typeface="Calibri"/>
              <a:buChar char="•"/>
              <a:defRPr/>
            </a:lvl3pPr>
            <a:lvl4pPr indent="-114300" marL="1600200" rtl="0" algn="l">
              <a:lnSpc>
                <a:spcPct val="90000"/>
              </a:lnSpc>
              <a:spcBef>
                <a:spcPts val="500"/>
              </a:spcBef>
              <a:buClr>
                <a:schemeClr val="dk1"/>
              </a:buClr>
              <a:buFont typeface="Calibri"/>
              <a:buChar char="•"/>
              <a:defRPr/>
            </a:lvl4pPr>
            <a:lvl5pPr indent="-114300" marL="2057400" rtl="0" algn="l">
              <a:lnSpc>
                <a:spcPct val="90000"/>
              </a:lnSpc>
              <a:spcBef>
                <a:spcPts val="500"/>
              </a:spcBef>
              <a:buClr>
                <a:schemeClr val="dk1"/>
              </a:buClr>
              <a:buFont typeface="Calibri"/>
              <a:buChar char="•"/>
              <a:defRPr/>
            </a:lvl5pPr>
            <a:lvl6pPr indent="-114300" marL="2514600" rtl="0" algn="l">
              <a:lnSpc>
                <a:spcPct val="90000"/>
              </a:lnSpc>
              <a:spcBef>
                <a:spcPts val="500"/>
              </a:spcBef>
              <a:buClr>
                <a:schemeClr val="dk1"/>
              </a:buClr>
              <a:buFont typeface="Calibri"/>
              <a:buChar char="•"/>
              <a:defRPr/>
            </a:lvl6pPr>
            <a:lvl7pPr indent="-114300" marL="2971800" rtl="0" algn="l">
              <a:lnSpc>
                <a:spcPct val="90000"/>
              </a:lnSpc>
              <a:spcBef>
                <a:spcPts val="500"/>
              </a:spcBef>
              <a:buClr>
                <a:schemeClr val="dk1"/>
              </a:buClr>
              <a:buFont typeface="Calibri"/>
              <a:buChar char="•"/>
              <a:defRPr/>
            </a:lvl7pPr>
            <a:lvl8pPr indent="-114300" marL="3429000" rtl="0" algn="l">
              <a:lnSpc>
                <a:spcPct val="90000"/>
              </a:lnSpc>
              <a:spcBef>
                <a:spcPts val="500"/>
              </a:spcBef>
              <a:buClr>
                <a:schemeClr val="dk1"/>
              </a:buClr>
              <a:buFont typeface="Calibri"/>
              <a:buChar char="•"/>
              <a:defRPr/>
            </a:lvl8pPr>
            <a:lvl9pPr indent="-114300" marL="3886200" rtl="0" algn="l">
              <a:lnSpc>
                <a:spcPct val="90000"/>
              </a:lnSpc>
              <a:spcBef>
                <a:spcPts val="500"/>
              </a:spcBef>
              <a:buClr>
                <a:schemeClr val="dk1"/>
              </a:buClr>
              <a:buFont typeface="Calibri"/>
              <a:buChar char="•"/>
              <a:defRPr/>
            </a:lvl9pPr>
          </a:lstStyle>
          <a:p/>
        </p:txBody>
      </p:sp>
      <p:sp>
        <p:nvSpPr>
          <p:cNvPr id="76" name="Shape 76"/>
          <p:cNvSpPr txBox="1"/>
          <p:nvPr>
            <p:ph idx="10" type="dt"/>
          </p:nvPr>
        </p:nvSpPr>
        <p:spPr>
          <a:xfrm>
            <a:off x="838200" y="6356350"/>
            <a:ext cx="2743199" cy="365099"/>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7" name="Shape 77"/>
          <p:cNvSpPr txBox="1"/>
          <p:nvPr>
            <p:ph idx="11" type="ftr"/>
          </p:nvPr>
        </p:nvSpPr>
        <p:spPr>
          <a:xfrm>
            <a:off x="4038600" y="6356350"/>
            <a:ext cx="4114800" cy="365099"/>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8" name="Shape 78"/>
          <p:cNvSpPr txBox="1"/>
          <p:nvPr>
            <p:ph idx="12" type="sldNum"/>
          </p:nvPr>
        </p:nvSpPr>
        <p:spPr>
          <a:xfrm>
            <a:off x="8610600" y="6356350"/>
            <a:ext cx="2743199" cy="365099"/>
          </a:xfrm>
          <a:prstGeom prst="rect">
            <a:avLst/>
          </a:prstGeom>
          <a:noFill/>
          <a:ln>
            <a:noFill/>
          </a:ln>
        </p:spPr>
        <p:txBody>
          <a:bodyPr anchorCtr="0" anchor="ctr" bIns="91425" lIns="91425" rIns="91425" tIns="91425">
            <a:noAutofit/>
          </a:bodyPr>
          <a:lstStyle/>
          <a:p>
            <a:pPr indent="-88900" lvl="0" marL="0" marR="0" rtl="0" algn="r">
              <a:spcBef>
                <a:spcPts val="0"/>
              </a:spcBef>
              <a:buClr>
                <a:srgbClr val="000000"/>
              </a:buClr>
              <a:buFont typeface="Arial"/>
              <a:buChar char="●"/>
            </a:pPr>
            <a:r>
              <a:t/>
            </a:r>
            <a:endParaRPr/>
          </a:p>
          <a:p>
            <a:pPr indent="-88900" lvl="1" marL="457200" marR="0" rtl="0" algn="l">
              <a:spcBef>
                <a:spcPts val="0"/>
              </a:spcBef>
              <a:buClr>
                <a:srgbClr val="000000"/>
              </a:buClr>
              <a:buFont typeface="Courier New"/>
              <a:buChar char="o"/>
            </a:pPr>
            <a:r>
              <a:t/>
            </a:r>
            <a:endParaRPr/>
          </a:p>
          <a:p>
            <a:pPr indent="-88900" lvl="2" marL="914400" marR="0" rtl="0" algn="l">
              <a:spcBef>
                <a:spcPts val="0"/>
              </a:spcBef>
              <a:buClr>
                <a:srgbClr val="000000"/>
              </a:buClr>
              <a:buFont typeface="Wingdings"/>
              <a:buChar char="§"/>
            </a:pPr>
            <a:r>
              <a:t/>
            </a:r>
            <a:endParaRPr/>
          </a:p>
          <a:p>
            <a:pPr indent="-88900" lvl="3" marL="1371600" marR="0" rtl="0" algn="l">
              <a:spcBef>
                <a:spcPts val="0"/>
              </a:spcBef>
              <a:buClr>
                <a:srgbClr val="000000"/>
              </a:buClr>
              <a:buFont typeface="Arial"/>
              <a:buChar char="●"/>
            </a:pPr>
            <a:r>
              <a:t/>
            </a:r>
            <a:endParaRPr/>
          </a:p>
          <a:p>
            <a:pPr indent="-88900" lvl="4" marL="1828800" marR="0" rtl="0" algn="l">
              <a:spcBef>
                <a:spcPts val="0"/>
              </a:spcBef>
              <a:buClr>
                <a:srgbClr val="000000"/>
              </a:buClr>
              <a:buFont typeface="Courier New"/>
              <a:buChar char="o"/>
            </a:pPr>
            <a:r>
              <a:t/>
            </a:r>
            <a:endParaRPr/>
          </a:p>
          <a:p>
            <a:pPr indent="-88900" lvl="5" marL="2286000" marR="0" rtl="0" algn="l">
              <a:spcBef>
                <a:spcPts val="0"/>
              </a:spcBef>
              <a:buClr>
                <a:srgbClr val="000000"/>
              </a:buClr>
              <a:buFont typeface="Wingdings"/>
              <a:buChar char="§"/>
            </a:pPr>
            <a:r>
              <a:t/>
            </a:r>
            <a:endParaRPr/>
          </a:p>
          <a:p>
            <a:pPr indent="-88900" lvl="6" marL="2743200" marR="0" rtl="0" algn="l">
              <a:spcBef>
                <a:spcPts val="0"/>
              </a:spcBef>
              <a:buClr>
                <a:srgbClr val="000000"/>
              </a:buClr>
              <a:buFont typeface="Arial"/>
              <a:buChar char="●"/>
            </a:pPr>
            <a:r>
              <a:t/>
            </a:r>
            <a:endParaRPr/>
          </a:p>
          <a:p>
            <a:pPr indent="-88900" lvl="7" marL="3200400" marR="0" rtl="0" algn="l">
              <a:spcBef>
                <a:spcPts val="0"/>
              </a:spcBef>
              <a:buClr>
                <a:srgbClr val="000000"/>
              </a:buClr>
              <a:buFont typeface="Courier New"/>
              <a:buChar char="o"/>
            </a:pPr>
            <a:r>
              <a:t/>
            </a:r>
            <a:endParaRPr/>
          </a:p>
          <a:p>
            <a:pPr indent="-88900" lvl="8" marL="3657600" marR="0" rtl="0" algn="l">
              <a:spcBef>
                <a:spcPts val="0"/>
              </a:spcBef>
              <a:buClr>
                <a:srgbClr val="000000"/>
              </a:buClr>
              <a:buFont typeface="Wingdings"/>
              <a:buChar char="§"/>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dk2"/>
            </a:gs>
            <a:gs pos="100000">
              <a:schemeClr val="dk1"/>
            </a:gs>
          </a:gsLst>
          <a:path path="circle">
            <a:fillToRect b="50%" l="50%" r="50%" t="50%"/>
          </a:path>
          <a:tileRect/>
        </a:gradFill>
      </p:bgPr>
    </p:bg>
    <p:spTree>
      <p:nvGrpSpPr>
        <p:cNvPr id="8" name="Shape 8"/>
        <p:cNvGrpSpPr/>
        <p:nvPr/>
      </p:nvGrpSpPr>
      <p:grpSpPr>
        <a:xfrm>
          <a:off x="0" y="0"/>
          <a:ext cx="0" cy="0"/>
          <a:chOff x="0" y="0"/>
          <a:chExt cx="0" cy="0"/>
        </a:xfrm>
      </p:grpSpPr>
      <p:sp>
        <p:nvSpPr>
          <p:cNvPr id="9" name="Shape 9"/>
          <p:cNvSpPr txBox="1"/>
          <p:nvPr>
            <p:ph type="title"/>
          </p:nvPr>
        </p:nvSpPr>
        <p:spPr>
          <a:xfrm>
            <a:off x="609600" y="274637"/>
            <a:ext cx="10972799" cy="1143000"/>
          </a:xfrm>
          <a:prstGeom prst="rect">
            <a:avLst/>
          </a:prstGeom>
          <a:noFill/>
          <a:ln>
            <a:noFill/>
          </a:ln>
        </p:spPr>
        <p:txBody>
          <a:bodyPr anchorCtr="0" anchor="b" bIns="91425" lIns="91425" rIns="91425" tIns="91425"/>
          <a:lstStyle>
            <a:lvl1pPr>
              <a:spcBef>
                <a:spcPts val="0"/>
              </a:spcBef>
              <a:buClr>
                <a:schemeClr val="lt2"/>
              </a:buClr>
              <a:buSzPct val="100000"/>
              <a:buFont typeface="Trebuchet MS"/>
              <a:buNone/>
              <a:defRPr b="1" sz="3600">
                <a:solidFill>
                  <a:schemeClr val="lt2"/>
                </a:solidFill>
                <a:latin typeface="Trebuchet MS"/>
                <a:ea typeface="Trebuchet MS"/>
                <a:cs typeface="Trebuchet MS"/>
                <a:sym typeface="Trebuchet MS"/>
              </a:defRPr>
            </a:lvl1pPr>
            <a:lvl2pPr>
              <a:spcBef>
                <a:spcPts val="0"/>
              </a:spcBef>
              <a:buClr>
                <a:schemeClr val="lt2"/>
              </a:buClr>
              <a:buSzPct val="100000"/>
              <a:buFont typeface="Trebuchet MS"/>
              <a:buNone/>
              <a:defRPr b="1" sz="3600">
                <a:solidFill>
                  <a:schemeClr val="lt2"/>
                </a:solidFill>
                <a:latin typeface="Trebuchet MS"/>
                <a:ea typeface="Trebuchet MS"/>
                <a:cs typeface="Trebuchet MS"/>
                <a:sym typeface="Trebuchet MS"/>
              </a:defRPr>
            </a:lvl2pPr>
            <a:lvl3pPr>
              <a:spcBef>
                <a:spcPts val="0"/>
              </a:spcBef>
              <a:buClr>
                <a:schemeClr val="lt2"/>
              </a:buClr>
              <a:buSzPct val="100000"/>
              <a:buFont typeface="Trebuchet MS"/>
              <a:buNone/>
              <a:defRPr b="1" sz="3600">
                <a:solidFill>
                  <a:schemeClr val="lt2"/>
                </a:solidFill>
                <a:latin typeface="Trebuchet MS"/>
                <a:ea typeface="Trebuchet MS"/>
                <a:cs typeface="Trebuchet MS"/>
                <a:sym typeface="Trebuchet MS"/>
              </a:defRPr>
            </a:lvl3pPr>
            <a:lvl4pPr>
              <a:spcBef>
                <a:spcPts val="0"/>
              </a:spcBef>
              <a:buClr>
                <a:schemeClr val="lt2"/>
              </a:buClr>
              <a:buSzPct val="100000"/>
              <a:buFont typeface="Trebuchet MS"/>
              <a:buNone/>
              <a:defRPr b="1" sz="3600">
                <a:solidFill>
                  <a:schemeClr val="lt2"/>
                </a:solidFill>
                <a:latin typeface="Trebuchet MS"/>
                <a:ea typeface="Trebuchet MS"/>
                <a:cs typeface="Trebuchet MS"/>
                <a:sym typeface="Trebuchet MS"/>
              </a:defRPr>
            </a:lvl4pPr>
            <a:lvl5pPr>
              <a:spcBef>
                <a:spcPts val="0"/>
              </a:spcBef>
              <a:buClr>
                <a:schemeClr val="lt2"/>
              </a:buClr>
              <a:buSzPct val="100000"/>
              <a:buFont typeface="Trebuchet MS"/>
              <a:buNone/>
              <a:defRPr b="1" sz="3600">
                <a:solidFill>
                  <a:schemeClr val="lt2"/>
                </a:solidFill>
                <a:latin typeface="Trebuchet MS"/>
                <a:ea typeface="Trebuchet MS"/>
                <a:cs typeface="Trebuchet MS"/>
                <a:sym typeface="Trebuchet MS"/>
              </a:defRPr>
            </a:lvl5pPr>
            <a:lvl6pPr>
              <a:spcBef>
                <a:spcPts val="0"/>
              </a:spcBef>
              <a:buClr>
                <a:schemeClr val="lt2"/>
              </a:buClr>
              <a:buSzPct val="100000"/>
              <a:buFont typeface="Trebuchet MS"/>
              <a:buNone/>
              <a:defRPr b="1" sz="3600">
                <a:solidFill>
                  <a:schemeClr val="lt2"/>
                </a:solidFill>
                <a:latin typeface="Trebuchet MS"/>
                <a:ea typeface="Trebuchet MS"/>
                <a:cs typeface="Trebuchet MS"/>
                <a:sym typeface="Trebuchet MS"/>
              </a:defRPr>
            </a:lvl6pPr>
            <a:lvl7pPr>
              <a:spcBef>
                <a:spcPts val="0"/>
              </a:spcBef>
              <a:buClr>
                <a:schemeClr val="lt2"/>
              </a:buClr>
              <a:buSzPct val="100000"/>
              <a:buFont typeface="Trebuchet MS"/>
              <a:buNone/>
              <a:defRPr b="1" sz="3600">
                <a:solidFill>
                  <a:schemeClr val="lt2"/>
                </a:solidFill>
                <a:latin typeface="Trebuchet MS"/>
                <a:ea typeface="Trebuchet MS"/>
                <a:cs typeface="Trebuchet MS"/>
                <a:sym typeface="Trebuchet MS"/>
              </a:defRPr>
            </a:lvl7pPr>
            <a:lvl8pPr>
              <a:spcBef>
                <a:spcPts val="0"/>
              </a:spcBef>
              <a:buClr>
                <a:schemeClr val="lt2"/>
              </a:buClr>
              <a:buSzPct val="100000"/>
              <a:buFont typeface="Trebuchet MS"/>
              <a:buNone/>
              <a:defRPr b="1" sz="3600">
                <a:solidFill>
                  <a:schemeClr val="lt2"/>
                </a:solidFill>
                <a:latin typeface="Trebuchet MS"/>
                <a:ea typeface="Trebuchet MS"/>
                <a:cs typeface="Trebuchet MS"/>
                <a:sym typeface="Trebuchet MS"/>
              </a:defRPr>
            </a:lvl8pPr>
            <a:lvl9pPr>
              <a:spcBef>
                <a:spcPts val="0"/>
              </a:spcBef>
              <a:buClr>
                <a:schemeClr val="lt2"/>
              </a:buClr>
              <a:buSzPct val="100000"/>
              <a:buFont typeface="Trebuchet MS"/>
              <a:buNone/>
              <a:defRPr b="1" sz="3600">
                <a:solidFill>
                  <a:schemeClr val="lt2"/>
                </a:solidFill>
                <a:latin typeface="Trebuchet MS"/>
                <a:ea typeface="Trebuchet MS"/>
                <a:cs typeface="Trebuchet MS"/>
                <a:sym typeface="Trebuchet MS"/>
              </a:defRPr>
            </a:lvl9pPr>
          </a:lstStyle>
          <a:p/>
        </p:txBody>
      </p:sp>
      <p:sp>
        <p:nvSpPr>
          <p:cNvPr id="10" name="Shape 10"/>
          <p:cNvSpPr txBox="1"/>
          <p:nvPr>
            <p:ph idx="1" type="body"/>
          </p:nvPr>
        </p:nvSpPr>
        <p:spPr>
          <a:xfrm>
            <a:off x="609600" y="1600200"/>
            <a:ext cx="10972799" cy="4967700"/>
          </a:xfrm>
          <a:prstGeom prst="rect">
            <a:avLst/>
          </a:prstGeom>
          <a:noFill/>
          <a:ln>
            <a:noFill/>
          </a:ln>
        </p:spPr>
        <p:txBody>
          <a:bodyPr anchorCtr="0" anchor="t" bIns="91425" lIns="91425" rIns="91425" tIns="91425"/>
          <a:lstStyle>
            <a:lvl1pPr>
              <a:spcBef>
                <a:spcPts val="600"/>
              </a:spcBef>
              <a:buClr>
                <a:schemeClr val="lt1"/>
              </a:buClr>
              <a:buSzPct val="100000"/>
              <a:buFont typeface="Trebuchet MS"/>
              <a:defRPr sz="3000">
                <a:solidFill>
                  <a:schemeClr val="lt1"/>
                </a:solidFill>
                <a:latin typeface="Trebuchet MS"/>
                <a:ea typeface="Trebuchet MS"/>
                <a:cs typeface="Trebuchet MS"/>
                <a:sym typeface="Trebuchet MS"/>
              </a:defRPr>
            </a:lvl1pPr>
            <a:lvl2pPr>
              <a:spcBef>
                <a:spcPts val="480"/>
              </a:spcBef>
              <a:buClr>
                <a:schemeClr val="lt1"/>
              </a:buClr>
              <a:buSzPct val="100000"/>
              <a:buFont typeface="Trebuchet MS"/>
              <a:defRPr sz="2400">
                <a:solidFill>
                  <a:schemeClr val="lt1"/>
                </a:solidFill>
                <a:latin typeface="Trebuchet MS"/>
                <a:ea typeface="Trebuchet MS"/>
                <a:cs typeface="Trebuchet MS"/>
                <a:sym typeface="Trebuchet MS"/>
              </a:defRPr>
            </a:lvl2pPr>
            <a:lvl3pPr>
              <a:spcBef>
                <a:spcPts val="480"/>
              </a:spcBef>
              <a:buClr>
                <a:schemeClr val="lt1"/>
              </a:buClr>
              <a:buSzPct val="100000"/>
              <a:buFont typeface="Trebuchet MS"/>
              <a:defRPr sz="2400">
                <a:solidFill>
                  <a:schemeClr val="lt1"/>
                </a:solidFill>
                <a:latin typeface="Trebuchet MS"/>
                <a:ea typeface="Trebuchet MS"/>
                <a:cs typeface="Trebuchet MS"/>
                <a:sym typeface="Trebuchet MS"/>
              </a:defRPr>
            </a:lvl3pPr>
            <a:lvl4pPr>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4pPr>
            <a:lvl5pPr>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5pPr>
            <a:lvl6pPr>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6pPr>
            <a:lvl7pPr>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7pPr>
            <a:lvl8pPr>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8pPr>
            <a:lvl9pPr>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4" Type="http://schemas.openxmlformats.org/officeDocument/2006/relationships/hyperlink" Target="http://youtube.com/v/BNKjUaE54yI" TargetMode="External"/><Relationship Id="rId5" Type="http://schemas.openxmlformats.org/officeDocument/2006/relationships/image" Target="../media/image00.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hyperlink" Target="http://www.nextgenscience.org/three-dimensions" TargetMode="External"/><Relationship Id="rId4" Type="http://schemas.openxmlformats.org/officeDocument/2006/relationships/image" Target="../media/image0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hyperlink" Target="http://www.schools.utah.gov/CURR/science/OER.asp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4" Type="http://schemas.openxmlformats.org/officeDocument/2006/relationships/hyperlink" Target="http://youtube.com/v/lAd3FrFGbco" TargetMode="External"/><Relationship Id="rId5" Type="http://schemas.openxmlformats.org/officeDocument/2006/relationships/image" Target="../media/image0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image" Target="../media/image0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03.jpg"/><Relationship Id="rId4" Type="http://schemas.openxmlformats.org/officeDocument/2006/relationships/image" Target="../media/image0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hyperlink" Target="http://www.schools.utah.gov/CURR/science/OER.asp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hyperlink" Target="http://www.ck12.org/" TargetMode="External"/><Relationship Id="rId4" Type="http://schemas.openxmlformats.org/officeDocument/2006/relationships/hyperlink" Target="http://www.thunderboltkids.co.za/"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9" name="Shape 79"/>
        <p:cNvGrpSpPr/>
        <p:nvPr/>
      </p:nvGrpSpPr>
      <p:grpSpPr>
        <a:xfrm>
          <a:off x="0" y="0"/>
          <a:ext cx="0" cy="0"/>
          <a:chOff x="0" y="0"/>
          <a:chExt cx="0" cy="0"/>
        </a:xfrm>
      </p:grpSpPr>
      <p:sp>
        <p:nvSpPr>
          <p:cNvPr id="80" name="Shape 80"/>
          <p:cNvSpPr txBox="1"/>
          <p:nvPr>
            <p:ph type="ctrTitle"/>
          </p:nvPr>
        </p:nvSpPr>
        <p:spPr>
          <a:xfrm>
            <a:off x="914400" y="2090913"/>
            <a:ext cx="10363200" cy="1650599"/>
          </a:xfrm>
          <a:prstGeom prst="rect">
            <a:avLst/>
          </a:prstGeom>
          <a:noFill/>
          <a:ln>
            <a:noFill/>
          </a:ln>
        </p:spPr>
        <p:txBody>
          <a:bodyPr anchorCtr="0" anchor="b" bIns="45700" lIns="91425" rIns="91425" tIns="45700">
            <a:noAutofit/>
          </a:bodyPr>
          <a:lstStyle/>
          <a:p>
            <a:pPr indent="0" lvl="0" marL="0" marR="0" rtl="0" algn="ctr">
              <a:lnSpc>
                <a:spcPct val="90000"/>
              </a:lnSpc>
              <a:spcBef>
                <a:spcPts val="0"/>
              </a:spcBef>
              <a:buClr>
                <a:schemeClr val="dk1"/>
              </a:buClr>
              <a:buSzPct val="25000"/>
              <a:buFont typeface="Calibri"/>
              <a:buNone/>
            </a:pPr>
            <a:r>
              <a:rPr b="0" baseline="0" i="0" lang="en-US" sz="6000" u="none" cap="none" strike="noStrike">
                <a:latin typeface="Calibri"/>
                <a:ea typeface="Calibri"/>
                <a:cs typeface="Calibri"/>
                <a:sym typeface="Calibri"/>
              </a:rPr>
              <a:t>Free Textbook Project</a:t>
            </a:r>
          </a:p>
        </p:txBody>
      </p:sp>
      <p:sp>
        <p:nvSpPr>
          <p:cNvPr id="81" name="Shape 81"/>
          <p:cNvSpPr txBox="1"/>
          <p:nvPr>
            <p:ph idx="1" type="subTitle"/>
          </p:nvPr>
        </p:nvSpPr>
        <p:spPr>
          <a:xfrm>
            <a:off x="914400" y="3886200"/>
            <a:ext cx="10363200" cy="878099"/>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buClr>
                <a:schemeClr val="dk1"/>
              </a:buClr>
              <a:buSzPct val="25000"/>
              <a:buFont typeface="Calibri"/>
              <a:buNone/>
            </a:pPr>
            <a:r>
              <a:rPr b="0" baseline="0" i="0" lang="en-US" sz="2400" u="none" cap="none" strike="noStrike">
                <a:latin typeface="Calibri"/>
                <a:ea typeface="Calibri"/>
                <a:cs typeface="Calibri"/>
                <a:sym typeface="Calibri"/>
              </a:rPr>
              <a:t>Tracy Poulsen</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x="0" y="0"/>
          <a:ext cx="0" cy="0"/>
          <a:chOff x="0" y="0"/>
          <a:chExt cx="0" cy="0"/>
        </a:xfrm>
      </p:grpSpPr>
      <p:sp>
        <p:nvSpPr>
          <p:cNvPr id="140" name="Shape 140"/>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US" sz="4400" u="none" cap="none" strike="noStrike">
                <a:latin typeface="Calibri"/>
                <a:ea typeface="Calibri"/>
                <a:cs typeface="Calibri"/>
                <a:sym typeface="Calibri"/>
              </a:rPr>
              <a:t>Discussion</a:t>
            </a:r>
          </a:p>
        </p:txBody>
      </p:sp>
      <p:sp>
        <p:nvSpPr>
          <p:cNvPr id="141" name="Shape 141"/>
          <p:cNvSpPr txBox="1"/>
          <p:nvPr>
            <p:ph idx="1" type="body"/>
          </p:nvPr>
        </p:nvSpPr>
        <p:spPr>
          <a:xfrm>
            <a:off x="838200" y="1825625"/>
            <a:ext cx="10515599" cy="4351338"/>
          </a:xfrm>
          <a:prstGeom prst="rect">
            <a:avLst/>
          </a:prstGeom>
          <a:noFill/>
          <a:ln>
            <a:noFill/>
          </a:ln>
        </p:spPr>
        <p:txBody>
          <a:bodyPr anchorCtr="0" anchor="t" bIns="45700" lIns="91425" rIns="91425" tIns="45700">
            <a:noAutofit/>
          </a:bodyPr>
          <a:lstStyle/>
          <a:p>
            <a:pPr indent="-228600" lvl="0" marL="228600" marR="0" rtl="0" algn="l">
              <a:lnSpc>
                <a:spcPct val="90000"/>
              </a:lnSpc>
              <a:spcBef>
                <a:spcPts val="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Discuss with your table how you use a science textbook in your classroom.</a:t>
            </a:r>
          </a:p>
          <a:p>
            <a:pPr indent="-228600" lvl="0" marL="228600" marR="0" rtl="0" algn="l">
              <a:lnSpc>
                <a:spcPct val="9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Be prepared to share some ways it supports your teaching with the larger group.</a:t>
            </a:r>
          </a:p>
          <a:p>
            <a:pPr indent="-228600" lvl="0" marL="228600" marR="0" rtl="0" algn="l">
              <a:lnSpc>
                <a:spcPct val="9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What do you want to be able to do with your textbook? What’s stopping you?</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xEl>
                                              <p:pRg end="0" st="0"/>
                                            </p:txEl>
                                          </p:spTgt>
                                        </p:tgtEl>
                                        <p:attrNameLst>
                                          <p:attrName>style.visibility</p:attrName>
                                        </p:attrNameLst>
                                      </p:cBhvr>
                                      <p:to>
                                        <p:strVal val="visible"/>
                                      </p:to>
                                    </p:set>
                                    <p:animEffect filter="fade" transition="in">
                                      <p:cBhvr>
                                        <p:cTn dur="1000"/>
                                        <p:tgtEl>
                                          <p:spTgt spid="14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xEl>
                                              <p:pRg end="1" st="1"/>
                                            </p:txEl>
                                          </p:spTgt>
                                        </p:tgtEl>
                                        <p:attrNameLst>
                                          <p:attrName>style.visibility</p:attrName>
                                        </p:attrNameLst>
                                      </p:cBhvr>
                                      <p:to>
                                        <p:strVal val="visible"/>
                                      </p:to>
                                    </p:set>
                                    <p:animEffect filter="fade" transition="in">
                                      <p:cBhvr>
                                        <p:cTn dur="1000"/>
                                        <p:tgtEl>
                                          <p:spTgt spid="14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xEl>
                                              <p:pRg end="2" st="2"/>
                                            </p:txEl>
                                          </p:spTgt>
                                        </p:tgtEl>
                                        <p:attrNameLst>
                                          <p:attrName>style.visibility</p:attrName>
                                        </p:attrNameLst>
                                      </p:cBhvr>
                                      <p:to>
                                        <p:strVal val="visible"/>
                                      </p:to>
                                    </p:set>
                                    <p:animEffect filter="fade" transition="in">
                                      <p:cBhvr>
                                        <p:cTn dur="1000"/>
                                        <p:tgtEl>
                                          <p:spTgt spid="141">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5" name="Shape 145"/>
        <p:cNvGrpSpPr/>
        <p:nvPr/>
      </p:nvGrpSpPr>
      <p:grpSpPr>
        <a:xfrm>
          <a:off x="0" y="0"/>
          <a:ext cx="0" cy="0"/>
          <a:chOff x="0" y="0"/>
          <a:chExt cx="0" cy="0"/>
        </a:xfrm>
      </p:grpSpPr>
      <p:sp>
        <p:nvSpPr>
          <p:cNvPr id="146" name="Shape 146">
            <a:hlinkClick r:id="rId4"/>
          </p:cNvPr>
          <p:cNvSpPr/>
          <p:nvPr/>
        </p:nvSpPr>
        <p:spPr>
          <a:xfrm>
            <a:off x="1373100" y="0"/>
            <a:ext cx="9144000" cy="6858000"/>
          </a:xfrm>
          <a:prstGeom prst="rect">
            <a:avLst/>
          </a:prstGeom>
          <a:blipFill>
            <a:blip r:embed="rId5">
              <a:alphaModFix/>
            </a:blip>
            <a:stretch>
              <a:fillRect/>
            </a:stretch>
          </a:blipFill>
          <a:ln>
            <a:noFill/>
          </a:ln>
        </p:spPr>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1" name="Shape 151"/>
        <p:cNvGrpSpPr/>
        <p:nvPr/>
      </p:nvGrpSpPr>
      <p:grpSpPr>
        <a:xfrm>
          <a:off x="0" y="0"/>
          <a:ext cx="0" cy="0"/>
          <a:chOff x="0" y="0"/>
          <a:chExt cx="0" cy="0"/>
        </a:xfrm>
      </p:grpSpPr>
      <p:sp>
        <p:nvSpPr>
          <p:cNvPr id="152" name="Shape 152"/>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US" sz="4400" u="none" cap="none" strike="noStrike">
                <a:latin typeface="Calibri"/>
                <a:ea typeface="Calibri"/>
                <a:cs typeface="Calibri"/>
                <a:sym typeface="Calibri"/>
              </a:rPr>
              <a:t>Where are we going in science instruction?</a:t>
            </a:r>
          </a:p>
        </p:txBody>
      </p:sp>
      <p:sp>
        <p:nvSpPr>
          <p:cNvPr id="153" name="Shape 153"/>
          <p:cNvSpPr txBox="1"/>
          <p:nvPr>
            <p:ph idx="1" type="body"/>
          </p:nvPr>
        </p:nvSpPr>
        <p:spPr>
          <a:xfrm>
            <a:off x="838200" y="1825625"/>
            <a:ext cx="5361599" cy="4351500"/>
          </a:xfrm>
          <a:prstGeom prst="rect">
            <a:avLst/>
          </a:prstGeom>
          <a:noFill/>
          <a:ln>
            <a:noFill/>
          </a:ln>
        </p:spPr>
        <p:txBody>
          <a:bodyPr anchorCtr="0" anchor="t" bIns="45700" lIns="91425" rIns="91425" tIns="45700">
            <a:noAutofit/>
          </a:bodyPr>
          <a:lstStyle/>
          <a:p>
            <a:pPr indent="-228600" lvl="0" marL="228600" marR="0" rtl="0" algn="l">
              <a:lnSpc>
                <a:spcPct val="90000"/>
              </a:lnSpc>
              <a:spcBef>
                <a:spcPts val="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The new science standards which are currently being written for grades 6-8 and will be written for the other grades in the upcoming years are based on a three dimensional framework.</a:t>
            </a:r>
          </a:p>
          <a:p>
            <a:pPr indent="-228600" lvl="0" marL="228600" marR="0" rtl="0" algn="l">
              <a:lnSpc>
                <a:spcPct val="90000"/>
              </a:lnSpc>
              <a:spcBef>
                <a:spcPts val="0"/>
              </a:spcBef>
              <a:buClr>
                <a:srgbClr val="FFFFFF"/>
              </a:buClr>
              <a:buSzPct val="100000"/>
              <a:buFont typeface="Calibri"/>
              <a:buChar char="•"/>
            </a:pPr>
            <a:r>
              <a:rPr lang="en-US" sz="2800">
                <a:latin typeface="Calibri"/>
                <a:ea typeface="Calibri"/>
                <a:cs typeface="Calibri"/>
                <a:sym typeface="Calibri"/>
              </a:rPr>
              <a:t>(NGSS - </a:t>
            </a:r>
            <a:r>
              <a:rPr lang="en-US" sz="2800" u="sng">
                <a:latin typeface="Calibri"/>
                <a:ea typeface="Calibri"/>
                <a:cs typeface="Calibri"/>
                <a:sym typeface="Calibri"/>
                <a:hlinkClick r:id="rId3"/>
              </a:rPr>
              <a:t>http://www.nextgenscience.org/three-dimensions</a:t>
            </a:r>
            <a:r>
              <a:rPr lang="en-US"/>
              <a:t>)</a:t>
            </a:r>
          </a:p>
          <a:p>
            <a:pPr indent="-50800" lvl="0" marL="228600" marR="0" rtl="0" algn="l">
              <a:lnSpc>
                <a:spcPct val="90000"/>
              </a:lnSpc>
              <a:spcBef>
                <a:spcPts val="1000"/>
              </a:spcBef>
              <a:buClr>
                <a:schemeClr val="dk1"/>
              </a:buClr>
              <a:buFont typeface="Calibri"/>
              <a:buNone/>
            </a:pPr>
            <a:r>
              <a:t/>
            </a:r>
            <a:endParaRPr b="0" baseline="0" i="0" sz="2800" u="none" cap="none" strike="noStrike">
              <a:solidFill>
                <a:srgbClr val="FFFFFF"/>
              </a:solidFill>
              <a:latin typeface="Calibri"/>
              <a:ea typeface="Calibri"/>
              <a:cs typeface="Calibri"/>
              <a:sym typeface="Calibri"/>
            </a:endParaRPr>
          </a:p>
        </p:txBody>
      </p:sp>
      <p:pic>
        <p:nvPicPr>
          <p:cNvPr id="154" name="Shape 154"/>
          <p:cNvPicPr preferRelativeResize="0"/>
          <p:nvPr/>
        </p:nvPicPr>
        <p:blipFill>
          <a:blip r:embed="rId4">
            <a:alphaModFix/>
          </a:blip>
          <a:stretch>
            <a:fillRect/>
          </a:stretch>
        </p:blipFill>
        <p:spPr>
          <a:xfrm>
            <a:off x="6658000" y="1498549"/>
            <a:ext cx="5036700" cy="5278624"/>
          </a:xfrm>
          <a:prstGeom prst="rect">
            <a:avLst/>
          </a:prstGeom>
          <a:noFill/>
          <a:ln>
            <a:noFill/>
          </a:ln>
        </p:spPr>
      </p:pic>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0" st="0"/>
                                            </p:txEl>
                                          </p:spTgt>
                                        </p:tgtEl>
                                        <p:attrNameLst>
                                          <p:attrName>style.visibility</p:attrName>
                                        </p:attrNameLst>
                                      </p:cBhvr>
                                      <p:to>
                                        <p:strVal val="visible"/>
                                      </p:to>
                                    </p:set>
                                    <p:animEffect filter="fade" transition="in">
                                      <p:cBhvr>
                                        <p:cTn dur="1000"/>
                                        <p:tgtEl>
                                          <p:spTgt spid="15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1" st="1"/>
                                            </p:txEl>
                                          </p:spTgt>
                                        </p:tgtEl>
                                        <p:attrNameLst>
                                          <p:attrName>style.visibility</p:attrName>
                                        </p:attrNameLst>
                                      </p:cBhvr>
                                      <p:to>
                                        <p:strVal val="visible"/>
                                      </p:to>
                                    </p:set>
                                    <p:animEffect filter="fade" transition="in">
                                      <p:cBhvr>
                                        <p:cTn dur="1000"/>
                                        <p:tgtEl>
                                          <p:spTgt spid="15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2" st="2"/>
                                            </p:txEl>
                                          </p:spTgt>
                                        </p:tgtEl>
                                        <p:attrNameLst>
                                          <p:attrName>style.visibility</p:attrName>
                                        </p:attrNameLst>
                                      </p:cBhvr>
                                      <p:to>
                                        <p:strVal val="visible"/>
                                      </p:to>
                                    </p:set>
                                    <p:animEffect filter="fade" transition="in">
                                      <p:cBhvr>
                                        <p:cTn dur="1000"/>
                                        <p:tgtEl>
                                          <p:spTgt spid="153">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8" name="Shape 158"/>
        <p:cNvGrpSpPr/>
        <p:nvPr/>
      </p:nvGrpSpPr>
      <p:grpSpPr>
        <a:xfrm>
          <a:off x="0" y="0"/>
          <a:ext cx="0" cy="0"/>
          <a:chOff x="0" y="0"/>
          <a:chExt cx="0" cy="0"/>
        </a:xfrm>
      </p:grpSpPr>
      <p:sp>
        <p:nvSpPr>
          <p:cNvPr id="159" name="Shape 159"/>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US" sz="4400" u="none" cap="none" strike="noStrike">
                <a:latin typeface="Calibri"/>
                <a:ea typeface="Calibri"/>
                <a:cs typeface="Calibri"/>
                <a:sym typeface="Calibri"/>
              </a:rPr>
              <a:t>Literacy Strategy</a:t>
            </a:r>
          </a:p>
        </p:txBody>
      </p:sp>
      <p:sp>
        <p:nvSpPr>
          <p:cNvPr id="160" name="Shape 160"/>
          <p:cNvSpPr txBox="1"/>
          <p:nvPr>
            <p:ph idx="1" type="body"/>
          </p:nvPr>
        </p:nvSpPr>
        <p:spPr>
          <a:xfrm>
            <a:off x="838200" y="1825625"/>
            <a:ext cx="10515599" cy="4351338"/>
          </a:xfrm>
          <a:prstGeom prst="rect">
            <a:avLst/>
          </a:prstGeom>
          <a:noFill/>
          <a:ln>
            <a:noFill/>
          </a:ln>
        </p:spPr>
        <p:txBody>
          <a:bodyPr anchorCtr="0" anchor="t" bIns="45700" lIns="91425" rIns="91425" tIns="45700">
            <a:noAutofit/>
          </a:bodyPr>
          <a:lstStyle/>
          <a:p>
            <a:pPr indent="-228600" lvl="0" marL="228600" marR="0" rtl="0" algn="l">
              <a:lnSpc>
                <a:spcPct val="90000"/>
              </a:lnSpc>
              <a:spcBef>
                <a:spcPts val="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(Give a specific passage here)</a:t>
            </a:r>
          </a:p>
          <a:p>
            <a:pPr indent="-228600" lvl="0" marL="228600" marR="0" rtl="0" algn="l">
              <a:lnSpc>
                <a:spcPct val="9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As you read this passage, look for the causes and effects of the phenomenon.</a:t>
            </a:r>
          </a:p>
          <a:p>
            <a:pPr indent="-228600" lvl="0" marL="228600" marR="0" rtl="0" algn="l">
              <a:lnSpc>
                <a:spcPct val="9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Highlight the “causes” in red and the “effects” in blue</a:t>
            </a:r>
          </a:p>
          <a:p>
            <a:pPr indent="0" marL="0" marR="0" rtl="0" algn="l">
              <a:lnSpc>
                <a:spcPct val="90000"/>
              </a:lnSpc>
              <a:spcBef>
                <a:spcPts val="1000"/>
              </a:spcBef>
              <a:buNone/>
            </a:pPr>
            <a:r>
              <a:t/>
            </a:r>
            <a:endParaRPr sz="2800">
              <a:solidFill>
                <a:srgbClr val="FFFFFF"/>
              </a:solidFill>
              <a:latin typeface="Calibri"/>
              <a:ea typeface="Calibri"/>
              <a:cs typeface="Calibri"/>
              <a:sym typeface="Calibri"/>
            </a:endParaRPr>
          </a:p>
          <a:p>
            <a:pPr indent="0" lvl="0" marL="0" marR="0" rtl="0" algn="l">
              <a:lnSpc>
                <a:spcPct val="90000"/>
              </a:lnSpc>
              <a:spcBef>
                <a:spcPts val="1000"/>
              </a:spcBef>
              <a:buNone/>
            </a:pPr>
            <a:r>
              <a:rPr lang="en-US" sz="2800">
                <a:solidFill>
                  <a:srgbClr val="FFFFFF"/>
                </a:solidFill>
                <a:latin typeface="Calibri"/>
                <a:ea typeface="Calibri"/>
                <a:cs typeface="Calibri"/>
                <a:sym typeface="Calibri"/>
              </a:rPr>
              <a:t>Other graphic organizers and literacy strategies: </a:t>
            </a:r>
            <a:r>
              <a:rPr lang="en-US" sz="2800" u="sng">
                <a:solidFill>
                  <a:schemeClr val="hlink"/>
                </a:solidFill>
                <a:latin typeface="Calibri"/>
                <a:ea typeface="Calibri"/>
                <a:cs typeface="Calibri"/>
                <a:sym typeface="Calibri"/>
                <a:hlinkClick r:id="rId3"/>
              </a:rPr>
              <a:t>http://www.schools.utah.gov/CURR/science/OER.aspx</a:t>
            </a:r>
            <a:r>
              <a:rPr lang="en-US" sz="2800">
                <a:solidFill>
                  <a:srgbClr val="FFFFFF"/>
                </a:solidFill>
                <a:latin typeface="Calibri"/>
                <a:ea typeface="Calibri"/>
                <a:cs typeface="Calibri"/>
                <a:sym typeface="Calibri"/>
              </a:rPr>
              <a:t> </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xEl>
                                              <p:pRg end="0" st="0"/>
                                            </p:txEl>
                                          </p:spTgt>
                                        </p:tgtEl>
                                        <p:attrNameLst>
                                          <p:attrName>style.visibility</p:attrName>
                                        </p:attrNameLst>
                                      </p:cBhvr>
                                      <p:to>
                                        <p:strVal val="visible"/>
                                      </p:to>
                                    </p:set>
                                    <p:animEffect filter="fade" transition="in">
                                      <p:cBhvr>
                                        <p:cTn dur="1000"/>
                                        <p:tgtEl>
                                          <p:spTgt spid="16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xEl>
                                              <p:pRg end="1" st="1"/>
                                            </p:txEl>
                                          </p:spTgt>
                                        </p:tgtEl>
                                        <p:attrNameLst>
                                          <p:attrName>style.visibility</p:attrName>
                                        </p:attrNameLst>
                                      </p:cBhvr>
                                      <p:to>
                                        <p:strVal val="visible"/>
                                      </p:to>
                                    </p:set>
                                    <p:animEffect filter="fade" transition="in">
                                      <p:cBhvr>
                                        <p:cTn dur="1000"/>
                                        <p:tgtEl>
                                          <p:spTgt spid="16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xEl>
                                              <p:pRg end="2" st="2"/>
                                            </p:txEl>
                                          </p:spTgt>
                                        </p:tgtEl>
                                        <p:attrNameLst>
                                          <p:attrName>style.visibility</p:attrName>
                                        </p:attrNameLst>
                                      </p:cBhvr>
                                      <p:to>
                                        <p:strVal val="visible"/>
                                      </p:to>
                                    </p:set>
                                    <p:animEffect filter="fade" transition="in">
                                      <p:cBhvr>
                                        <p:cTn dur="1000"/>
                                        <p:tgtEl>
                                          <p:spTgt spid="16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xEl>
                                              <p:pRg end="3" st="3"/>
                                            </p:txEl>
                                          </p:spTgt>
                                        </p:tgtEl>
                                        <p:attrNameLst>
                                          <p:attrName>style.visibility</p:attrName>
                                        </p:attrNameLst>
                                      </p:cBhvr>
                                      <p:to>
                                        <p:strVal val="visible"/>
                                      </p:to>
                                    </p:set>
                                    <p:animEffect filter="fade" transition="in">
                                      <p:cBhvr>
                                        <p:cTn dur="1000"/>
                                        <p:tgtEl>
                                          <p:spTgt spid="16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xEl>
                                              <p:pRg end="4" st="4"/>
                                            </p:txEl>
                                          </p:spTgt>
                                        </p:tgtEl>
                                        <p:attrNameLst>
                                          <p:attrName>style.visibility</p:attrName>
                                        </p:attrNameLst>
                                      </p:cBhvr>
                                      <p:to>
                                        <p:strVal val="visible"/>
                                      </p:to>
                                    </p:set>
                                    <p:animEffect filter="fade" transition="in">
                                      <p:cBhvr>
                                        <p:cTn dur="1000"/>
                                        <p:tgtEl>
                                          <p:spTgt spid="160">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5" name="Shape 165"/>
        <p:cNvGrpSpPr/>
        <p:nvPr/>
      </p:nvGrpSpPr>
      <p:grpSpPr>
        <a:xfrm>
          <a:off x="0" y="0"/>
          <a:ext cx="0" cy="0"/>
          <a:chOff x="0" y="0"/>
          <a:chExt cx="0" cy="0"/>
        </a:xfrm>
      </p:grpSpPr>
      <p:sp>
        <p:nvSpPr>
          <p:cNvPr id="166" name="Shape 166"/>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US" sz="4400" u="none" cap="none" strike="noStrike">
                <a:latin typeface="Calibri"/>
                <a:ea typeface="Calibri"/>
                <a:cs typeface="Calibri"/>
                <a:sym typeface="Calibri"/>
              </a:rPr>
              <a:t>What instructional goals did we accomplish with our reading activity?</a:t>
            </a:r>
          </a:p>
        </p:txBody>
      </p:sp>
      <p:sp>
        <p:nvSpPr>
          <p:cNvPr id="167" name="Shape 167"/>
          <p:cNvSpPr txBox="1"/>
          <p:nvPr>
            <p:ph idx="1" type="body"/>
          </p:nvPr>
        </p:nvSpPr>
        <p:spPr>
          <a:xfrm>
            <a:off x="838200" y="1825625"/>
            <a:ext cx="10515599" cy="4351338"/>
          </a:xfrm>
          <a:prstGeom prst="rect">
            <a:avLst/>
          </a:prstGeom>
          <a:noFill/>
          <a:ln>
            <a:noFill/>
          </a:ln>
        </p:spPr>
        <p:txBody>
          <a:bodyPr anchorCtr="0" anchor="t" bIns="45700" lIns="91425" rIns="91425" tIns="45700">
            <a:noAutofit/>
          </a:bodyPr>
          <a:lstStyle/>
          <a:p>
            <a:pPr indent="-228600" lvl="0" marL="228600" marR="0" rtl="0" algn="l">
              <a:lnSpc>
                <a:spcPct val="90000"/>
              </a:lnSpc>
              <a:spcBef>
                <a:spcPts val="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Science content (disciplinary core ideas in the new framework; core curriculum in the current standards)</a:t>
            </a:r>
          </a:p>
          <a:p>
            <a:pPr indent="-228600" lvl="0" marL="228600" marR="0" rtl="0" algn="l">
              <a:lnSpc>
                <a:spcPct val="9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Cause-Effect relationships in science (one of the cross-cutting concepts in the new framework; ILO’s in the current standards)</a:t>
            </a:r>
          </a:p>
          <a:p>
            <a:pPr indent="-228600" lvl="0" marL="228600" marR="0" rtl="0" algn="l">
              <a:lnSpc>
                <a:spcPct val="9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We can’t forget that we are also responsible for ELA standards and math standards</a:t>
            </a:r>
          </a:p>
          <a:p>
            <a:pPr indent="-228600" lvl="0" marL="228600" marR="0" rtl="0" algn="l">
              <a:lnSpc>
                <a:spcPct val="9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By integrating effective reading strategies we are creating better learners, targeting our science standards (current and new framework) and ELA standards (for which every subject is accountable)</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0" st="0"/>
                                            </p:txEl>
                                          </p:spTgt>
                                        </p:tgtEl>
                                        <p:attrNameLst>
                                          <p:attrName>style.visibility</p:attrName>
                                        </p:attrNameLst>
                                      </p:cBhvr>
                                      <p:to>
                                        <p:strVal val="visible"/>
                                      </p:to>
                                    </p:set>
                                    <p:animEffect filter="fade" transition="in">
                                      <p:cBhvr>
                                        <p:cTn dur="1000"/>
                                        <p:tgtEl>
                                          <p:spTgt spid="16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1" st="1"/>
                                            </p:txEl>
                                          </p:spTgt>
                                        </p:tgtEl>
                                        <p:attrNameLst>
                                          <p:attrName>style.visibility</p:attrName>
                                        </p:attrNameLst>
                                      </p:cBhvr>
                                      <p:to>
                                        <p:strVal val="visible"/>
                                      </p:to>
                                    </p:set>
                                    <p:animEffect filter="fade" transition="in">
                                      <p:cBhvr>
                                        <p:cTn dur="1000"/>
                                        <p:tgtEl>
                                          <p:spTgt spid="16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2" st="2"/>
                                            </p:txEl>
                                          </p:spTgt>
                                        </p:tgtEl>
                                        <p:attrNameLst>
                                          <p:attrName>style.visibility</p:attrName>
                                        </p:attrNameLst>
                                      </p:cBhvr>
                                      <p:to>
                                        <p:strVal val="visible"/>
                                      </p:to>
                                    </p:set>
                                    <p:animEffect filter="fade" transition="in">
                                      <p:cBhvr>
                                        <p:cTn dur="1000"/>
                                        <p:tgtEl>
                                          <p:spTgt spid="16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3" st="3"/>
                                            </p:txEl>
                                          </p:spTgt>
                                        </p:tgtEl>
                                        <p:attrNameLst>
                                          <p:attrName>style.visibility</p:attrName>
                                        </p:attrNameLst>
                                      </p:cBhvr>
                                      <p:to>
                                        <p:strVal val="visible"/>
                                      </p:to>
                                    </p:set>
                                    <p:animEffect filter="fade" transition="in">
                                      <p:cBhvr>
                                        <p:cTn dur="1000"/>
                                        <p:tgtEl>
                                          <p:spTgt spid="167">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1" name="Shape 171"/>
        <p:cNvGrpSpPr/>
        <p:nvPr/>
      </p:nvGrpSpPr>
      <p:grpSpPr>
        <a:xfrm>
          <a:off x="0" y="0"/>
          <a:ext cx="0" cy="0"/>
          <a:chOff x="0" y="0"/>
          <a:chExt cx="0" cy="0"/>
        </a:xfrm>
      </p:grpSpPr>
      <p:sp>
        <p:nvSpPr>
          <p:cNvPr id="172" name="Shape 172"/>
          <p:cNvSpPr txBox="1"/>
          <p:nvPr>
            <p:ph type="title"/>
          </p:nvPr>
        </p:nvSpPr>
        <p:spPr>
          <a:xfrm>
            <a:off x="838200" y="365125"/>
            <a:ext cx="10515599" cy="1325700"/>
          </a:xfrm>
          <a:prstGeom prst="rect">
            <a:avLst/>
          </a:prstGeom>
        </p:spPr>
        <p:txBody>
          <a:bodyPr anchorCtr="0" anchor="ctr" bIns="91425" lIns="91425" rIns="91425" tIns="91425">
            <a:noAutofit/>
          </a:bodyPr>
          <a:lstStyle/>
          <a:p>
            <a:pPr>
              <a:spcBef>
                <a:spcPts val="0"/>
              </a:spcBef>
              <a:buNone/>
            </a:pPr>
            <a:r>
              <a:t/>
            </a:r>
            <a:endParaRPr/>
          </a:p>
        </p:txBody>
      </p:sp>
      <p:sp>
        <p:nvSpPr>
          <p:cNvPr id="173" name="Shape 173"/>
          <p:cNvSpPr txBox="1"/>
          <p:nvPr>
            <p:ph idx="1" type="body"/>
          </p:nvPr>
        </p:nvSpPr>
        <p:spPr>
          <a:xfrm>
            <a:off x="838200" y="1825625"/>
            <a:ext cx="10515599" cy="4351199"/>
          </a:xfrm>
          <a:prstGeom prst="rect">
            <a:avLst/>
          </a:prstGeom>
        </p:spPr>
        <p:txBody>
          <a:bodyPr anchorCtr="0" anchor="t" bIns="91425" lIns="91425" rIns="91425" tIns="91425">
            <a:noAutofit/>
          </a:bodyPr>
          <a:lstStyle/>
          <a:p>
            <a:pPr>
              <a:spcBef>
                <a:spcPts val="0"/>
              </a:spcBef>
              <a:buNone/>
            </a:pPr>
            <a:r>
              <a:t/>
            </a:r>
            <a:endParaRPr/>
          </a:p>
        </p:txBody>
      </p:sp>
      <p:sp>
        <p:nvSpPr>
          <p:cNvPr id="174" name="Shape 174">
            <a:hlinkClick r:id="rId4"/>
          </p:cNvPr>
          <p:cNvSpPr/>
          <p:nvPr/>
        </p:nvSpPr>
        <p:spPr>
          <a:xfrm>
            <a:off x="317500" y="-771575"/>
            <a:ext cx="11556999" cy="8667749"/>
          </a:xfrm>
          <a:prstGeom prst="rect">
            <a:avLst/>
          </a:prstGeom>
          <a:blipFill>
            <a:blip r:embed="rId5">
              <a:alphaModFix/>
            </a:blip>
            <a:stretch>
              <a:fillRect/>
            </a:stretch>
          </a:blipFill>
          <a:ln>
            <a:noFill/>
          </a:ln>
        </p:spPr>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x="0" y="0"/>
          <a:ext cx="0" cy="0"/>
          <a:chOff x="0" y="0"/>
          <a:chExt cx="0" cy="0"/>
        </a:xfrm>
      </p:grpSpPr>
      <p:sp>
        <p:nvSpPr>
          <p:cNvPr id="180" name="Shape 180"/>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US" sz="4400" u="none" cap="none" strike="noStrike">
                <a:latin typeface="Calibri"/>
                <a:ea typeface="Calibri"/>
                <a:cs typeface="Calibri"/>
                <a:sym typeface="Calibri"/>
              </a:rPr>
              <a:t>Literacy strategies – Structural patterns in expository texts</a:t>
            </a:r>
          </a:p>
        </p:txBody>
      </p:sp>
      <p:sp>
        <p:nvSpPr>
          <p:cNvPr id="181" name="Shape 181"/>
          <p:cNvSpPr txBox="1"/>
          <p:nvPr>
            <p:ph idx="1" type="body"/>
          </p:nvPr>
        </p:nvSpPr>
        <p:spPr>
          <a:xfrm>
            <a:off x="838200" y="1825625"/>
            <a:ext cx="10515599" cy="4351338"/>
          </a:xfrm>
          <a:prstGeom prst="rect">
            <a:avLst/>
          </a:prstGeom>
          <a:noFill/>
          <a:ln>
            <a:noFill/>
          </a:ln>
        </p:spPr>
        <p:txBody>
          <a:bodyPr anchorCtr="0" anchor="t" bIns="45700" lIns="91425" rIns="91425" tIns="45700">
            <a:noAutofit/>
          </a:bodyPr>
          <a:lstStyle/>
          <a:p>
            <a:pPr indent="-228600" lvl="0" marL="228600" marR="0" rtl="0" algn="l">
              <a:lnSpc>
                <a:spcPct val="90000"/>
              </a:lnSpc>
              <a:spcBef>
                <a:spcPts val="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Identifying the structural pattern in a passage of text can help students identify main ideas in what they are reading.</a:t>
            </a:r>
          </a:p>
          <a:p>
            <a:pPr indent="-228600" lvl="0" marL="228600" marR="0" rtl="0" algn="l">
              <a:lnSpc>
                <a:spcPct val="9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Some patterns include:</a:t>
            </a:r>
          </a:p>
          <a:p>
            <a:pPr indent="-228600" lvl="1" marL="685800" marR="0" rtl="0" algn="l">
              <a:lnSpc>
                <a:spcPct val="90000"/>
              </a:lnSpc>
              <a:spcBef>
                <a:spcPts val="500"/>
              </a:spcBef>
              <a:buClr>
                <a:srgbClr val="FFFFFF"/>
              </a:buClr>
              <a:buSzPct val="100000"/>
              <a:buFont typeface="Calibri"/>
              <a:buChar char="•"/>
            </a:pPr>
            <a:r>
              <a:rPr b="0" baseline="0" i="0" lang="en-US" sz="2400" u="none" cap="none" strike="noStrike">
                <a:solidFill>
                  <a:srgbClr val="FFFFFF"/>
                </a:solidFill>
                <a:latin typeface="Calibri"/>
                <a:ea typeface="Calibri"/>
                <a:cs typeface="Calibri"/>
                <a:sym typeface="Calibri"/>
              </a:rPr>
              <a:t>Cause / Effect</a:t>
            </a:r>
          </a:p>
          <a:p>
            <a:pPr indent="-228600" lvl="1" marL="685800" marR="0" rtl="0" algn="l">
              <a:lnSpc>
                <a:spcPct val="90000"/>
              </a:lnSpc>
              <a:spcBef>
                <a:spcPts val="500"/>
              </a:spcBef>
              <a:buClr>
                <a:srgbClr val="FFFFFF"/>
              </a:buClr>
              <a:buSzPct val="100000"/>
              <a:buFont typeface="Calibri"/>
              <a:buChar char="•"/>
            </a:pPr>
            <a:r>
              <a:rPr b="0" baseline="0" i="0" lang="en-US" sz="2400" u="none" cap="none" strike="noStrike">
                <a:solidFill>
                  <a:srgbClr val="FFFFFF"/>
                </a:solidFill>
                <a:latin typeface="Calibri"/>
                <a:ea typeface="Calibri"/>
                <a:cs typeface="Calibri"/>
                <a:sym typeface="Calibri"/>
              </a:rPr>
              <a:t>Compare / Contrast</a:t>
            </a:r>
          </a:p>
          <a:p>
            <a:pPr indent="-228600" lvl="1" marL="685800" marR="0" rtl="0" algn="l">
              <a:lnSpc>
                <a:spcPct val="90000"/>
              </a:lnSpc>
              <a:spcBef>
                <a:spcPts val="500"/>
              </a:spcBef>
              <a:buClr>
                <a:srgbClr val="FFFFFF"/>
              </a:buClr>
              <a:buSzPct val="100000"/>
              <a:buFont typeface="Calibri"/>
              <a:buChar char="•"/>
            </a:pPr>
            <a:r>
              <a:rPr b="0" baseline="0" i="0" lang="en-US" sz="2400" u="none" cap="none" strike="noStrike">
                <a:solidFill>
                  <a:srgbClr val="FFFFFF"/>
                </a:solidFill>
                <a:latin typeface="Calibri"/>
                <a:ea typeface="Calibri"/>
                <a:cs typeface="Calibri"/>
                <a:sym typeface="Calibri"/>
              </a:rPr>
              <a:t>Sequential (chronological)</a:t>
            </a:r>
          </a:p>
          <a:p>
            <a:pPr indent="-228600" lvl="1" marL="685800" marR="0" rtl="0" algn="l">
              <a:lnSpc>
                <a:spcPct val="90000"/>
              </a:lnSpc>
              <a:spcBef>
                <a:spcPts val="500"/>
              </a:spcBef>
              <a:buClr>
                <a:srgbClr val="FFFFFF"/>
              </a:buClr>
              <a:buSzPct val="100000"/>
              <a:buFont typeface="Calibri"/>
              <a:buChar char="•"/>
            </a:pPr>
            <a:r>
              <a:rPr b="0" baseline="0" i="0" lang="en-US" sz="2400" u="none" cap="none" strike="noStrike">
                <a:solidFill>
                  <a:srgbClr val="FFFFFF"/>
                </a:solidFill>
                <a:latin typeface="Calibri"/>
                <a:ea typeface="Calibri"/>
                <a:cs typeface="Calibri"/>
                <a:sym typeface="Calibri"/>
              </a:rPr>
              <a:t>Problem / Solution</a:t>
            </a:r>
          </a:p>
          <a:p>
            <a:pPr indent="-228600" lvl="1" marL="685800" marR="0" rtl="0" algn="l">
              <a:lnSpc>
                <a:spcPct val="90000"/>
              </a:lnSpc>
              <a:spcBef>
                <a:spcPts val="500"/>
              </a:spcBef>
              <a:buClr>
                <a:srgbClr val="FFFFFF"/>
              </a:buClr>
              <a:buSzPct val="100000"/>
              <a:buFont typeface="Calibri"/>
              <a:buChar char="•"/>
            </a:pPr>
            <a:r>
              <a:rPr b="0" baseline="0" i="0" lang="en-US" sz="2400" u="none" cap="none" strike="noStrike">
                <a:solidFill>
                  <a:srgbClr val="FFFFFF"/>
                </a:solidFill>
                <a:latin typeface="Calibri"/>
                <a:ea typeface="Calibri"/>
                <a:cs typeface="Calibri"/>
                <a:sym typeface="Calibri"/>
              </a:rPr>
              <a:t>Description / Information</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xEl>
                                              <p:pRg end="0" st="0"/>
                                            </p:txEl>
                                          </p:spTgt>
                                        </p:tgtEl>
                                        <p:attrNameLst>
                                          <p:attrName>style.visibility</p:attrName>
                                        </p:attrNameLst>
                                      </p:cBhvr>
                                      <p:to>
                                        <p:strVal val="visible"/>
                                      </p:to>
                                    </p:set>
                                    <p:animEffect filter="fade" transition="in">
                                      <p:cBhvr>
                                        <p:cTn dur="1000"/>
                                        <p:tgtEl>
                                          <p:spTgt spid="18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xEl>
                                              <p:pRg end="1" st="1"/>
                                            </p:txEl>
                                          </p:spTgt>
                                        </p:tgtEl>
                                        <p:attrNameLst>
                                          <p:attrName>style.visibility</p:attrName>
                                        </p:attrNameLst>
                                      </p:cBhvr>
                                      <p:to>
                                        <p:strVal val="visible"/>
                                      </p:to>
                                    </p:set>
                                    <p:animEffect filter="fade" transition="in">
                                      <p:cBhvr>
                                        <p:cTn dur="1000"/>
                                        <p:tgtEl>
                                          <p:spTgt spid="18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xEl>
                                              <p:pRg end="2" st="2"/>
                                            </p:txEl>
                                          </p:spTgt>
                                        </p:tgtEl>
                                        <p:attrNameLst>
                                          <p:attrName>style.visibility</p:attrName>
                                        </p:attrNameLst>
                                      </p:cBhvr>
                                      <p:to>
                                        <p:strVal val="visible"/>
                                      </p:to>
                                    </p:set>
                                    <p:animEffect filter="fade" transition="in">
                                      <p:cBhvr>
                                        <p:cTn dur="1000"/>
                                        <p:tgtEl>
                                          <p:spTgt spid="18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xEl>
                                              <p:pRg end="3" st="3"/>
                                            </p:txEl>
                                          </p:spTgt>
                                        </p:tgtEl>
                                        <p:attrNameLst>
                                          <p:attrName>style.visibility</p:attrName>
                                        </p:attrNameLst>
                                      </p:cBhvr>
                                      <p:to>
                                        <p:strVal val="visible"/>
                                      </p:to>
                                    </p:set>
                                    <p:animEffect filter="fade" transition="in">
                                      <p:cBhvr>
                                        <p:cTn dur="1000"/>
                                        <p:tgtEl>
                                          <p:spTgt spid="18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xEl>
                                              <p:pRg end="4" st="4"/>
                                            </p:txEl>
                                          </p:spTgt>
                                        </p:tgtEl>
                                        <p:attrNameLst>
                                          <p:attrName>style.visibility</p:attrName>
                                        </p:attrNameLst>
                                      </p:cBhvr>
                                      <p:to>
                                        <p:strVal val="visible"/>
                                      </p:to>
                                    </p:set>
                                    <p:animEffect filter="fade" transition="in">
                                      <p:cBhvr>
                                        <p:cTn dur="1000"/>
                                        <p:tgtEl>
                                          <p:spTgt spid="18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xEl>
                                              <p:pRg end="5" st="5"/>
                                            </p:txEl>
                                          </p:spTgt>
                                        </p:tgtEl>
                                        <p:attrNameLst>
                                          <p:attrName>style.visibility</p:attrName>
                                        </p:attrNameLst>
                                      </p:cBhvr>
                                      <p:to>
                                        <p:strVal val="visible"/>
                                      </p:to>
                                    </p:set>
                                    <p:animEffect filter="fade" transition="in">
                                      <p:cBhvr>
                                        <p:cTn dur="1000"/>
                                        <p:tgtEl>
                                          <p:spTgt spid="18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xEl>
                                              <p:pRg end="6" st="6"/>
                                            </p:txEl>
                                          </p:spTgt>
                                        </p:tgtEl>
                                        <p:attrNameLst>
                                          <p:attrName>style.visibility</p:attrName>
                                        </p:attrNameLst>
                                      </p:cBhvr>
                                      <p:to>
                                        <p:strVal val="visible"/>
                                      </p:to>
                                    </p:set>
                                    <p:animEffect filter="fade" transition="in">
                                      <p:cBhvr>
                                        <p:cTn dur="1000"/>
                                        <p:tgtEl>
                                          <p:spTgt spid="181">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5" name="Shape 185"/>
        <p:cNvGrpSpPr/>
        <p:nvPr/>
      </p:nvGrpSpPr>
      <p:grpSpPr>
        <a:xfrm>
          <a:off x="0" y="0"/>
          <a:ext cx="0" cy="0"/>
          <a:chOff x="0" y="0"/>
          <a:chExt cx="0" cy="0"/>
        </a:xfrm>
      </p:grpSpPr>
      <p:sp>
        <p:nvSpPr>
          <p:cNvPr id="186" name="Shape 186"/>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US" sz="4400" u="none" cap="none" strike="noStrike">
                <a:latin typeface="Calibri"/>
                <a:ea typeface="Calibri"/>
                <a:cs typeface="Calibri"/>
                <a:sym typeface="Calibri"/>
              </a:rPr>
              <a:t>Compare / Contrast</a:t>
            </a:r>
          </a:p>
        </p:txBody>
      </p:sp>
      <p:sp>
        <p:nvSpPr>
          <p:cNvPr id="187" name="Shape 187"/>
          <p:cNvSpPr txBox="1"/>
          <p:nvPr>
            <p:ph idx="1" type="body"/>
          </p:nvPr>
        </p:nvSpPr>
        <p:spPr>
          <a:xfrm>
            <a:off x="838200" y="1825625"/>
            <a:ext cx="10515599" cy="4351338"/>
          </a:xfrm>
          <a:prstGeom prst="rect">
            <a:avLst/>
          </a:prstGeom>
          <a:noFill/>
          <a:ln>
            <a:noFill/>
          </a:ln>
        </p:spPr>
        <p:txBody>
          <a:bodyPr anchorCtr="0" anchor="t" bIns="45700" lIns="91425" rIns="91425" tIns="45700">
            <a:noAutofit/>
          </a:bodyPr>
          <a:lstStyle/>
          <a:p>
            <a:pPr indent="-228600" lvl="0" marL="228600" marR="0" rtl="0" algn="l">
              <a:lnSpc>
                <a:spcPct val="90000"/>
              </a:lnSpc>
              <a:spcBef>
                <a:spcPts val="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(Give participants a passage to analyze)</a:t>
            </a:r>
          </a:p>
          <a:p>
            <a:pPr indent="-228600" lvl="0" marL="228600" marR="0" rtl="0" algn="l">
              <a:lnSpc>
                <a:spcPct val="9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(Give handout for compare / contrast)</a:t>
            </a:r>
          </a:p>
          <a:p>
            <a:pPr indent="-228600" lvl="0" marL="228600" marR="0" rtl="0" algn="l">
              <a:lnSpc>
                <a:spcPct val="9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How did you know this passage was compare/contrast?  (What key words signaled that this type of structure was present)?</a:t>
            </a:r>
          </a:p>
          <a:p>
            <a:pPr indent="-228600" lvl="0" marL="228600" marR="0" rtl="0" algn="l">
              <a:lnSpc>
                <a:spcPct val="9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As you read, highlight the properties of X in red, Y in yellow, and things they have in common in orange.</a:t>
            </a:r>
          </a:p>
          <a:p>
            <a:pPr indent="-228600" lvl="0" marL="228600" marR="0" rtl="0" algn="l">
              <a:lnSpc>
                <a:spcPct val="9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Use this information to construct a Venn diagram of what you read.</a:t>
            </a:r>
          </a:p>
          <a:p>
            <a:pPr indent="-228600" lvl="0" marL="228600" marR="0" rtl="0" algn="l">
              <a:lnSpc>
                <a:spcPct val="9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What content do you teach is probably written in your textbook with this pattern?</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0" st="0"/>
                                            </p:txEl>
                                          </p:spTgt>
                                        </p:tgtEl>
                                        <p:attrNameLst>
                                          <p:attrName>style.visibility</p:attrName>
                                        </p:attrNameLst>
                                      </p:cBhvr>
                                      <p:to>
                                        <p:strVal val="visible"/>
                                      </p:to>
                                    </p:set>
                                    <p:animEffect filter="fade" transition="in">
                                      <p:cBhvr>
                                        <p:cTn dur="1000"/>
                                        <p:tgtEl>
                                          <p:spTgt spid="18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1" st="1"/>
                                            </p:txEl>
                                          </p:spTgt>
                                        </p:tgtEl>
                                        <p:attrNameLst>
                                          <p:attrName>style.visibility</p:attrName>
                                        </p:attrNameLst>
                                      </p:cBhvr>
                                      <p:to>
                                        <p:strVal val="visible"/>
                                      </p:to>
                                    </p:set>
                                    <p:animEffect filter="fade" transition="in">
                                      <p:cBhvr>
                                        <p:cTn dur="1000"/>
                                        <p:tgtEl>
                                          <p:spTgt spid="18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2" st="2"/>
                                            </p:txEl>
                                          </p:spTgt>
                                        </p:tgtEl>
                                        <p:attrNameLst>
                                          <p:attrName>style.visibility</p:attrName>
                                        </p:attrNameLst>
                                      </p:cBhvr>
                                      <p:to>
                                        <p:strVal val="visible"/>
                                      </p:to>
                                    </p:set>
                                    <p:animEffect filter="fade" transition="in">
                                      <p:cBhvr>
                                        <p:cTn dur="1000"/>
                                        <p:tgtEl>
                                          <p:spTgt spid="18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3" st="3"/>
                                            </p:txEl>
                                          </p:spTgt>
                                        </p:tgtEl>
                                        <p:attrNameLst>
                                          <p:attrName>style.visibility</p:attrName>
                                        </p:attrNameLst>
                                      </p:cBhvr>
                                      <p:to>
                                        <p:strVal val="visible"/>
                                      </p:to>
                                    </p:set>
                                    <p:animEffect filter="fade" transition="in">
                                      <p:cBhvr>
                                        <p:cTn dur="1000"/>
                                        <p:tgtEl>
                                          <p:spTgt spid="18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4" st="4"/>
                                            </p:txEl>
                                          </p:spTgt>
                                        </p:tgtEl>
                                        <p:attrNameLst>
                                          <p:attrName>style.visibility</p:attrName>
                                        </p:attrNameLst>
                                      </p:cBhvr>
                                      <p:to>
                                        <p:strVal val="visible"/>
                                      </p:to>
                                    </p:set>
                                    <p:animEffect filter="fade" transition="in">
                                      <p:cBhvr>
                                        <p:cTn dur="1000"/>
                                        <p:tgtEl>
                                          <p:spTgt spid="18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5" st="5"/>
                                            </p:txEl>
                                          </p:spTgt>
                                        </p:tgtEl>
                                        <p:attrNameLst>
                                          <p:attrName>style.visibility</p:attrName>
                                        </p:attrNameLst>
                                      </p:cBhvr>
                                      <p:to>
                                        <p:strVal val="visible"/>
                                      </p:to>
                                    </p:set>
                                    <p:animEffect filter="fade" transition="in">
                                      <p:cBhvr>
                                        <p:cTn dur="1000"/>
                                        <p:tgtEl>
                                          <p:spTgt spid="187">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1" name="Shape 191"/>
        <p:cNvGrpSpPr/>
        <p:nvPr/>
      </p:nvGrpSpPr>
      <p:grpSpPr>
        <a:xfrm>
          <a:off x="0" y="0"/>
          <a:ext cx="0" cy="0"/>
          <a:chOff x="0" y="0"/>
          <a:chExt cx="0" cy="0"/>
        </a:xfrm>
      </p:grpSpPr>
      <p:sp>
        <p:nvSpPr>
          <p:cNvPr id="192" name="Shape 192"/>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US" sz="4400" u="none" cap="none" strike="noStrike">
                <a:latin typeface="Calibri"/>
                <a:ea typeface="Calibri"/>
                <a:cs typeface="Calibri"/>
                <a:sym typeface="Calibri"/>
              </a:rPr>
              <a:t>Sequential / Chronological</a:t>
            </a:r>
          </a:p>
        </p:txBody>
      </p:sp>
      <p:sp>
        <p:nvSpPr>
          <p:cNvPr id="193" name="Shape 193"/>
          <p:cNvSpPr txBox="1"/>
          <p:nvPr>
            <p:ph idx="1" type="body"/>
          </p:nvPr>
        </p:nvSpPr>
        <p:spPr>
          <a:xfrm>
            <a:off x="838200" y="1825625"/>
            <a:ext cx="6057899" cy="4351338"/>
          </a:xfrm>
          <a:prstGeom prst="rect">
            <a:avLst/>
          </a:prstGeom>
          <a:noFill/>
          <a:ln>
            <a:noFill/>
          </a:ln>
        </p:spPr>
        <p:txBody>
          <a:bodyPr anchorCtr="0" anchor="t" bIns="45700" lIns="91425" rIns="91425" tIns="45700">
            <a:noAutofit/>
          </a:bodyPr>
          <a:lstStyle/>
          <a:p>
            <a:pPr indent="-228600" lvl="0" marL="228600" marR="0" rtl="0" algn="l">
              <a:lnSpc>
                <a:spcPct val="90000"/>
              </a:lnSpc>
              <a:spcBef>
                <a:spcPts val="0"/>
              </a:spcBef>
              <a:buClr>
                <a:srgbClr val="FFFFFF"/>
              </a:buClr>
              <a:buSzPct val="100000"/>
              <a:buFont typeface="Calibri"/>
              <a:buChar char="•"/>
            </a:pPr>
            <a:r>
              <a:rPr b="0" baseline="0" i="0" lang="en-US" sz="2600" u="none" cap="none" strike="noStrike">
                <a:solidFill>
                  <a:srgbClr val="FFFFFF"/>
                </a:solidFill>
                <a:latin typeface="Calibri"/>
                <a:ea typeface="Calibri"/>
                <a:cs typeface="Calibri"/>
                <a:sym typeface="Calibri"/>
              </a:rPr>
              <a:t>(Give participants a passage to analyze)</a:t>
            </a:r>
          </a:p>
          <a:p>
            <a:pPr indent="-228600" lvl="0" marL="228600" marR="0" rtl="0" algn="l">
              <a:lnSpc>
                <a:spcPct val="90000"/>
              </a:lnSpc>
              <a:spcBef>
                <a:spcPts val="1000"/>
              </a:spcBef>
              <a:buClr>
                <a:srgbClr val="FFFFFF"/>
              </a:buClr>
              <a:buSzPct val="100000"/>
              <a:buFont typeface="Calibri"/>
              <a:buChar char="•"/>
            </a:pPr>
            <a:r>
              <a:rPr b="0" baseline="0" i="0" lang="en-US" sz="2600" u="none" cap="none" strike="noStrike">
                <a:solidFill>
                  <a:srgbClr val="FFFFFF"/>
                </a:solidFill>
                <a:latin typeface="Calibri"/>
                <a:ea typeface="Calibri"/>
                <a:cs typeface="Calibri"/>
                <a:sym typeface="Calibri"/>
              </a:rPr>
              <a:t>(Give handout for sequential)</a:t>
            </a:r>
          </a:p>
          <a:p>
            <a:pPr indent="-228600" lvl="0" marL="228600" marR="0" rtl="0" algn="l">
              <a:lnSpc>
                <a:spcPct val="90000"/>
              </a:lnSpc>
              <a:spcBef>
                <a:spcPts val="1000"/>
              </a:spcBef>
              <a:buClr>
                <a:srgbClr val="FFFFFF"/>
              </a:buClr>
              <a:buSzPct val="100000"/>
              <a:buFont typeface="Calibri"/>
              <a:buChar char="•"/>
            </a:pPr>
            <a:r>
              <a:rPr b="0" baseline="0" i="0" lang="en-US" sz="2600" u="none" cap="none" strike="noStrike">
                <a:solidFill>
                  <a:srgbClr val="FFFFFF"/>
                </a:solidFill>
                <a:latin typeface="Calibri"/>
                <a:ea typeface="Calibri"/>
                <a:cs typeface="Calibri"/>
                <a:sym typeface="Calibri"/>
              </a:rPr>
              <a:t>How did you know this passage was sequential?  (What key words signaled that this type of structure was present)?</a:t>
            </a:r>
          </a:p>
          <a:p>
            <a:pPr indent="-228600" lvl="0" marL="228600" marR="0" rtl="0" algn="l">
              <a:lnSpc>
                <a:spcPct val="90000"/>
              </a:lnSpc>
              <a:spcBef>
                <a:spcPts val="1000"/>
              </a:spcBef>
              <a:buClr>
                <a:srgbClr val="FFFFFF"/>
              </a:buClr>
              <a:buSzPct val="100000"/>
              <a:buFont typeface="Calibri"/>
              <a:buChar char="•"/>
            </a:pPr>
            <a:r>
              <a:rPr b="0" baseline="0" i="0" lang="en-US" sz="2600" u="none" cap="none" strike="noStrike">
                <a:solidFill>
                  <a:srgbClr val="FFFFFF"/>
                </a:solidFill>
                <a:latin typeface="Calibri"/>
                <a:ea typeface="Calibri"/>
                <a:cs typeface="Calibri"/>
                <a:sym typeface="Calibri"/>
              </a:rPr>
              <a:t>As you read, number the events in the order in which they occur.</a:t>
            </a:r>
          </a:p>
          <a:p>
            <a:pPr indent="-228600" lvl="0" marL="228600" marR="0" rtl="0" algn="l">
              <a:lnSpc>
                <a:spcPct val="90000"/>
              </a:lnSpc>
              <a:spcBef>
                <a:spcPts val="1000"/>
              </a:spcBef>
              <a:buClr>
                <a:srgbClr val="FFFFFF"/>
              </a:buClr>
              <a:buSzPct val="100000"/>
              <a:buFont typeface="Calibri"/>
              <a:buChar char="•"/>
            </a:pPr>
            <a:r>
              <a:rPr b="0" baseline="0" i="0" lang="en-US" sz="2600" u="none" cap="none" strike="noStrike">
                <a:solidFill>
                  <a:srgbClr val="FFFFFF"/>
                </a:solidFill>
                <a:latin typeface="Calibri"/>
                <a:ea typeface="Calibri"/>
                <a:cs typeface="Calibri"/>
                <a:sym typeface="Calibri"/>
              </a:rPr>
              <a:t>Use this information to construct a timeline of what you read.</a:t>
            </a:r>
          </a:p>
        </p:txBody>
      </p:sp>
      <p:pic>
        <p:nvPicPr>
          <p:cNvPr id="194" name="Shape 194"/>
          <p:cNvPicPr preferRelativeResize="0"/>
          <p:nvPr/>
        </p:nvPicPr>
        <p:blipFill rotWithShape="1">
          <a:blip r:embed="rId3">
            <a:alphaModFix/>
          </a:blip>
          <a:srcRect b="13889" l="25000" r="23437" t="24722"/>
          <a:stretch/>
        </p:blipFill>
        <p:spPr>
          <a:xfrm>
            <a:off x="6764697" y="2308725"/>
            <a:ext cx="5499599" cy="3683099"/>
          </a:xfrm>
          <a:prstGeom prst="rect">
            <a:avLst/>
          </a:prstGeom>
          <a:noFill/>
          <a:ln>
            <a:noFill/>
          </a:ln>
        </p:spPr>
      </p:pic>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0" st="0"/>
                                            </p:txEl>
                                          </p:spTgt>
                                        </p:tgtEl>
                                        <p:attrNameLst>
                                          <p:attrName>style.visibility</p:attrName>
                                        </p:attrNameLst>
                                      </p:cBhvr>
                                      <p:to>
                                        <p:strVal val="visible"/>
                                      </p:to>
                                    </p:set>
                                    <p:animEffect filter="fade" transition="in">
                                      <p:cBhvr>
                                        <p:cTn dur="1000"/>
                                        <p:tgtEl>
                                          <p:spTgt spid="19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1" st="1"/>
                                            </p:txEl>
                                          </p:spTgt>
                                        </p:tgtEl>
                                        <p:attrNameLst>
                                          <p:attrName>style.visibility</p:attrName>
                                        </p:attrNameLst>
                                      </p:cBhvr>
                                      <p:to>
                                        <p:strVal val="visible"/>
                                      </p:to>
                                    </p:set>
                                    <p:animEffect filter="fade" transition="in">
                                      <p:cBhvr>
                                        <p:cTn dur="1000"/>
                                        <p:tgtEl>
                                          <p:spTgt spid="19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2" st="2"/>
                                            </p:txEl>
                                          </p:spTgt>
                                        </p:tgtEl>
                                        <p:attrNameLst>
                                          <p:attrName>style.visibility</p:attrName>
                                        </p:attrNameLst>
                                      </p:cBhvr>
                                      <p:to>
                                        <p:strVal val="visible"/>
                                      </p:to>
                                    </p:set>
                                    <p:animEffect filter="fade" transition="in">
                                      <p:cBhvr>
                                        <p:cTn dur="1000"/>
                                        <p:tgtEl>
                                          <p:spTgt spid="19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3" st="3"/>
                                            </p:txEl>
                                          </p:spTgt>
                                        </p:tgtEl>
                                        <p:attrNameLst>
                                          <p:attrName>style.visibility</p:attrName>
                                        </p:attrNameLst>
                                      </p:cBhvr>
                                      <p:to>
                                        <p:strVal val="visible"/>
                                      </p:to>
                                    </p:set>
                                    <p:animEffect filter="fade" transition="in">
                                      <p:cBhvr>
                                        <p:cTn dur="1000"/>
                                        <p:tgtEl>
                                          <p:spTgt spid="19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4" st="4"/>
                                            </p:txEl>
                                          </p:spTgt>
                                        </p:tgtEl>
                                        <p:attrNameLst>
                                          <p:attrName>style.visibility</p:attrName>
                                        </p:attrNameLst>
                                      </p:cBhvr>
                                      <p:to>
                                        <p:strVal val="visible"/>
                                      </p:to>
                                    </p:set>
                                    <p:animEffect filter="fade" transition="in">
                                      <p:cBhvr>
                                        <p:cTn dur="1000"/>
                                        <p:tgtEl>
                                          <p:spTgt spid="193">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9" name="Shape 199"/>
        <p:cNvGrpSpPr/>
        <p:nvPr/>
      </p:nvGrpSpPr>
      <p:grpSpPr>
        <a:xfrm>
          <a:off x="0" y="0"/>
          <a:ext cx="0" cy="0"/>
          <a:chOff x="0" y="0"/>
          <a:chExt cx="0" cy="0"/>
        </a:xfrm>
      </p:grpSpPr>
      <p:sp>
        <p:nvSpPr>
          <p:cNvPr id="200" name="Shape 200"/>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US" sz="4400" u="none" cap="none" strike="noStrike">
                <a:latin typeface="Calibri"/>
                <a:ea typeface="Calibri"/>
                <a:cs typeface="Calibri"/>
                <a:sym typeface="Calibri"/>
              </a:rPr>
              <a:t>Problem / Solution</a:t>
            </a:r>
          </a:p>
        </p:txBody>
      </p:sp>
      <p:sp>
        <p:nvSpPr>
          <p:cNvPr id="201" name="Shape 201"/>
          <p:cNvSpPr txBox="1"/>
          <p:nvPr>
            <p:ph idx="1" type="body"/>
          </p:nvPr>
        </p:nvSpPr>
        <p:spPr>
          <a:xfrm>
            <a:off x="838200" y="1447800"/>
            <a:ext cx="6534150" cy="4729162"/>
          </a:xfrm>
          <a:prstGeom prst="rect">
            <a:avLst/>
          </a:prstGeom>
          <a:noFill/>
          <a:ln>
            <a:noFill/>
          </a:ln>
        </p:spPr>
        <p:txBody>
          <a:bodyPr anchorCtr="0" anchor="t" bIns="45700" lIns="91425" rIns="91425" tIns="45700">
            <a:noAutofit/>
          </a:bodyPr>
          <a:lstStyle/>
          <a:p>
            <a:pPr indent="-228600" lvl="0" marL="228600" marR="0" rtl="0" algn="l">
              <a:lnSpc>
                <a:spcPct val="80000"/>
              </a:lnSpc>
              <a:spcBef>
                <a:spcPts val="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(Give participants a passage to analyze)</a:t>
            </a:r>
          </a:p>
          <a:p>
            <a:pPr indent="-228600" lvl="0" marL="228600" marR="0" rtl="0" algn="l">
              <a:lnSpc>
                <a:spcPct val="8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(Give handout for problem / solution)</a:t>
            </a:r>
          </a:p>
          <a:p>
            <a:pPr indent="-228600" lvl="0" marL="228600" marR="0" rtl="0" algn="l">
              <a:lnSpc>
                <a:spcPct val="8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How did you know this passage had a problem/solution structure?  (What key words signaled that this type of structure was present)?</a:t>
            </a:r>
          </a:p>
          <a:p>
            <a:pPr indent="-228600" lvl="0" marL="228600" marR="0" rtl="0" algn="l">
              <a:lnSpc>
                <a:spcPct val="8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As you read, highlight the problems in blue and the solutions to the problems in yellow.</a:t>
            </a:r>
          </a:p>
          <a:p>
            <a:pPr indent="-228600" lvl="0" marL="228600" marR="0" rtl="0" algn="l">
              <a:lnSpc>
                <a:spcPct val="8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Use this information to complete the graphic organizer</a:t>
            </a:r>
          </a:p>
          <a:p>
            <a:pPr indent="-50800" lvl="0" marL="228600" marR="0" rtl="0" algn="l">
              <a:lnSpc>
                <a:spcPct val="80000"/>
              </a:lnSpc>
              <a:spcBef>
                <a:spcPts val="1000"/>
              </a:spcBef>
              <a:buClr>
                <a:schemeClr val="dk1"/>
              </a:buClr>
              <a:buFont typeface="Calibri"/>
              <a:buNone/>
            </a:pPr>
            <a:r>
              <a:t/>
            </a:r>
            <a:endParaRPr b="0" baseline="0" i="0" sz="2800" u="none" cap="none" strike="noStrike">
              <a:solidFill>
                <a:srgbClr val="FFFFFF"/>
              </a:solidFill>
              <a:latin typeface="Calibri"/>
              <a:ea typeface="Calibri"/>
              <a:cs typeface="Calibri"/>
              <a:sym typeface="Calibri"/>
            </a:endParaRPr>
          </a:p>
        </p:txBody>
      </p:sp>
      <p:grpSp>
        <p:nvGrpSpPr>
          <p:cNvPr id="202" name="Shape 202"/>
          <p:cNvGrpSpPr/>
          <p:nvPr/>
        </p:nvGrpSpPr>
        <p:grpSpPr>
          <a:xfrm>
            <a:off x="7220251" y="2003209"/>
            <a:ext cx="4685695" cy="3304017"/>
            <a:chOff x="301" y="312520"/>
            <a:chExt cx="4685695" cy="3304017"/>
          </a:xfrm>
        </p:grpSpPr>
        <p:sp>
          <p:nvSpPr>
            <p:cNvPr id="203" name="Shape 203"/>
            <p:cNvSpPr/>
            <p:nvPr/>
          </p:nvSpPr>
          <p:spPr>
            <a:xfrm>
              <a:off x="1603592" y="2137425"/>
              <a:ext cx="1479113" cy="1479113"/>
            </a:xfrm>
            <a:prstGeom prst="ellipse">
              <a:avLst/>
            </a:prstGeom>
            <a:solidFill>
              <a:schemeClr val="lt1"/>
            </a:solidFill>
            <a:ln>
              <a:noFill/>
            </a:ln>
          </p:spPr>
          <p:txBody>
            <a:bodyPr anchorCtr="0" anchor="ctr" bIns="91425" lIns="91425" rIns="91425" tIns="91425">
              <a:noAutofit/>
            </a:bodyPr>
            <a:lstStyle/>
            <a:p>
              <a:pPr>
                <a:spcBef>
                  <a:spcPts val="0"/>
                </a:spcBef>
                <a:buNone/>
              </a:pPr>
              <a:r>
                <a:t/>
              </a:r>
              <a:endParaRPr/>
            </a:p>
          </p:txBody>
        </p:sp>
        <p:sp>
          <p:nvSpPr>
            <p:cNvPr id="204" name="Shape 204"/>
            <p:cNvSpPr txBox="1"/>
            <p:nvPr/>
          </p:nvSpPr>
          <p:spPr>
            <a:xfrm>
              <a:off x="1820203" y="2354036"/>
              <a:ext cx="1045891" cy="1045891"/>
            </a:xfrm>
            <a:prstGeom prst="rect">
              <a:avLst/>
            </a:prstGeom>
            <a:noFill/>
            <a:ln>
              <a:noFill/>
            </a:ln>
          </p:spPr>
          <p:txBody>
            <a:bodyPr anchorCtr="0" anchor="ctr" bIns="14600" lIns="14600" rIns="14600" tIns="14600">
              <a:noAutofit/>
            </a:bodyPr>
            <a:lstStyle/>
            <a:p>
              <a:pPr indent="0" lvl="0" marL="0" marR="0" rtl="0" algn="ctr">
                <a:lnSpc>
                  <a:spcPct val="90000"/>
                </a:lnSpc>
                <a:spcBef>
                  <a:spcPts val="0"/>
                </a:spcBef>
                <a:spcAft>
                  <a:spcPts val="805"/>
                </a:spcAft>
                <a:buSzPct val="25000"/>
                <a:buNone/>
              </a:pPr>
              <a:r>
                <a:rPr b="0" baseline="0" i="0" lang="en-US" sz="2300" u="none" cap="none" strike="noStrike">
                  <a:solidFill>
                    <a:schemeClr val="lt1"/>
                  </a:solidFill>
                  <a:latin typeface="Calibri"/>
                  <a:ea typeface="Calibri"/>
                  <a:cs typeface="Calibri"/>
                  <a:sym typeface="Calibri"/>
                </a:rPr>
                <a:t>              Solution</a:t>
              </a:r>
            </a:p>
          </p:txBody>
        </p:sp>
        <p:sp>
          <p:nvSpPr>
            <p:cNvPr id="205" name="Shape 205"/>
            <p:cNvSpPr/>
            <p:nvPr/>
          </p:nvSpPr>
          <p:spPr>
            <a:xfrm rot="-8700000">
              <a:off x="594970" y="1859930"/>
              <a:ext cx="1193385" cy="421547"/>
            </a:xfrm>
            <a:prstGeom prst="leftArrow">
              <a:avLst>
                <a:gd fmla="val 60000" name="adj1"/>
                <a:gd fmla="val 50000" name="adj2"/>
              </a:avLst>
            </a:prstGeom>
            <a:solidFill>
              <a:srgbClr val="A9A9A9"/>
            </a:solidFill>
            <a:ln>
              <a:noFill/>
            </a:ln>
          </p:spPr>
          <p:txBody>
            <a:bodyPr anchorCtr="0" anchor="ctr" bIns="91425" lIns="91425" rIns="91425" tIns="91425">
              <a:noAutofit/>
            </a:bodyPr>
            <a:lstStyle/>
            <a:p>
              <a:pPr>
                <a:spcBef>
                  <a:spcPts val="0"/>
                </a:spcBef>
                <a:buNone/>
              </a:pPr>
              <a:r>
                <a:t/>
              </a:r>
              <a:endParaRPr/>
            </a:p>
          </p:txBody>
        </p:sp>
        <p:sp>
          <p:nvSpPr>
            <p:cNvPr id="206" name="Shape 206"/>
            <p:cNvSpPr/>
            <p:nvPr/>
          </p:nvSpPr>
          <p:spPr>
            <a:xfrm>
              <a:off x="301" y="1166391"/>
              <a:ext cx="1405157" cy="1124125"/>
            </a:xfrm>
            <a:prstGeom prst="roundRect">
              <a:avLst>
                <a:gd fmla="val 10000" name="adj"/>
              </a:avLst>
            </a:prstGeom>
            <a:solidFill>
              <a:schemeClr val="lt1"/>
            </a:solidFill>
            <a:ln>
              <a:noFill/>
            </a:ln>
          </p:spPr>
          <p:txBody>
            <a:bodyPr anchorCtr="0" anchor="ctr" bIns="91425" lIns="91425" rIns="91425" tIns="91425">
              <a:noAutofit/>
            </a:bodyPr>
            <a:lstStyle/>
            <a:p>
              <a:pPr>
                <a:spcBef>
                  <a:spcPts val="0"/>
                </a:spcBef>
                <a:buNone/>
              </a:pPr>
              <a:r>
                <a:t/>
              </a:r>
              <a:endParaRPr/>
            </a:p>
          </p:txBody>
        </p:sp>
        <p:sp>
          <p:nvSpPr>
            <p:cNvPr id="207" name="Shape 207"/>
            <p:cNvSpPr txBox="1"/>
            <p:nvPr/>
          </p:nvSpPr>
          <p:spPr>
            <a:xfrm>
              <a:off x="33226" y="1199316"/>
              <a:ext cx="1339307" cy="1058276"/>
            </a:xfrm>
            <a:prstGeom prst="rect">
              <a:avLst/>
            </a:prstGeom>
            <a:noFill/>
            <a:ln>
              <a:noFill/>
            </a:ln>
          </p:spPr>
          <p:txBody>
            <a:bodyPr anchorCtr="0" anchor="ctr" bIns="53325" lIns="53325" rIns="53325" tIns="53325">
              <a:noAutofit/>
            </a:bodyPr>
            <a:lstStyle/>
            <a:p>
              <a:pPr indent="0" lvl="0" marL="0" marR="0" rtl="0" algn="ctr">
                <a:lnSpc>
                  <a:spcPct val="90000"/>
                </a:lnSpc>
                <a:spcBef>
                  <a:spcPts val="0"/>
                </a:spcBef>
                <a:spcAft>
                  <a:spcPts val="980"/>
                </a:spcAft>
                <a:buSzPct val="25000"/>
                <a:buNone/>
              </a:pPr>
              <a:r>
                <a:rPr b="0" baseline="0" i="0" lang="en-US" sz="2800" u="none" cap="none" strike="noStrike">
                  <a:solidFill>
                    <a:schemeClr val="lt1"/>
                  </a:solidFill>
                  <a:latin typeface="Calibri"/>
                  <a:ea typeface="Calibri"/>
                  <a:cs typeface="Calibri"/>
                  <a:sym typeface="Calibri"/>
                </a:rPr>
                <a:t>           Problem         </a:t>
              </a:r>
            </a:p>
          </p:txBody>
        </p:sp>
        <p:sp>
          <p:nvSpPr>
            <p:cNvPr id="208" name="Shape 208"/>
            <p:cNvSpPr/>
            <p:nvPr/>
          </p:nvSpPr>
          <p:spPr>
            <a:xfrm rot="-5400000">
              <a:off x="1746456" y="1260502"/>
              <a:ext cx="1193384" cy="421547"/>
            </a:xfrm>
            <a:prstGeom prst="leftArrow">
              <a:avLst>
                <a:gd fmla="val 60000" name="adj1"/>
                <a:gd fmla="val 50000" name="adj2"/>
              </a:avLst>
            </a:prstGeom>
            <a:solidFill>
              <a:srgbClr val="A9A9A9"/>
            </a:solidFill>
            <a:ln>
              <a:noFill/>
            </a:ln>
          </p:spPr>
          <p:txBody>
            <a:bodyPr anchorCtr="0" anchor="ctr" bIns="91425" lIns="91425" rIns="91425" tIns="91425">
              <a:noAutofit/>
            </a:bodyPr>
            <a:lstStyle/>
            <a:p>
              <a:pPr>
                <a:spcBef>
                  <a:spcPts val="0"/>
                </a:spcBef>
                <a:buNone/>
              </a:pPr>
              <a:r>
                <a:t/>
              </a:r>
              <a:endParaRPr/>
            </a:p>
          </p:txBody>
        </p:sp>
        <p:sp>
          <p:nvSpPr>
            <p:cNvPr id="209" name="Shape 209"/>
            <p:cNvSpPr/>
            <p:nvPr/>
          </p:nvSpPr>
          <p:spPr>
            <a:xfrm>
              <a:off x="1640571" y="312520"/>
              <a:ext cx="1405157" cy="1124125"/>
            </a:xfrm>
            <a:prstGeom prst="roundRect">
              <a:avLst>
                <a:gd fmla="val 10000" name="adj"/>
              </a:avLst>
            </a:prstGeom>
            <a:solidFill>
              <a:schemeClr val="lt1"/>
            </a:solidFill>
            <a:ln>
              <a:noFill/>
            </a:ln>
          </p:spPr>
          <p:txBody>
            <a:bodyPr anchorCtr="0" anchor="ctr" bIns="91425" lIns="91425" rIns="91425" tIns="91425">
              <a:noAutofit/>
            </a:bodyPr>
            <a:lstStyle/>
            <a:p>
              <a:pPr>
                <a:spcBef>
                  <a:spcPts val="0"/>
                </a:spcBef>
                <a:buNone/>
              </a:pPr>
              <a:r>
                <a:t/>
              </a:r>
              <a:endParaRPr/>
            </a:p>
          </p:txBody>
        </p:sp>
        <p:sp>
          <p:nvSpPr>
            <p:cNvPr id="210" name="Shape 210"/>
            <p:cNvSpPr txBox="1"/>
            <p:nvPr/>
          </p:nvSpPr>
          <p:spPr>
            <a:xfrm>
              <a:off x="1673496" y="345445"/>
              <a:ext cx="1339307" cy="1058276"/>
            </a:xfrm>
            <a:prstGeom prst="rect">
              <a:avLst/>
            </a:prstGeom>
            <a:noFill/>
            <a:ln>
              <a:noFill/>
            </a:ln>
          </p:spPr>
          <p:txBody>
            <a:bodyPr anchorCtr="0" anchor="ctr" bIns="53325" lIns="53325" rIns="53325" tIns="53325">
              <a:noAutofit/>
            </a:bodyPr>
            <a:lstStyle/>
            <a:p>
              <a:pPr indent="0" lvl="0" marL="0" marR="0" rtl="0" algn="ctr">
                <a:lnSpc>
                  <a:spcPct val="90000"/>
                </a:lnSpc>
                <a:spcBef>
                  <a:spcPts val="0"/>
                </a:spcBef>
                <a:spcAft>
                  <a:spcPts val="980"/>
                </a:spcAft>
                <a:buSzPct val="25000"/>
                <a:buNone/>
              </a:pPr>
              <a:r>
                <a:rPr b="0" baseline="0" i="0" lang="en-US" sz="2800" u="none" cap="none" strike="noStrike">
                  <a:solidFill>
                    <a:schemeClr val="lt1"/>
                  </a:solidFill>
                  <a:latin typeface="Calibri"/>
                  <a:ea typeface="Calibri"/>
                  <a:cs typeface="Calibri"/>
                  <a:sym typeface="Calibri"/>
                </a:rPr>
                <a:t>           Problem</a:t>
              </a:r>
            </a:p>
          </p:txBody>
        </p:sp>
        <p:sp>
          <p:nvSpPr>
            <p:cNvPr id="211" name="Shape 211"/>
            <p:cNvSpPr/>
            <p:nvPr/>
          </p:nvSpPr>
          <p:spPr>
            <a:xfrm rot="-2099999">
              <a:off x="2897944" y="1859929"/>
              <a:ext cx="1193385" cy="421547"/>
            </a:xfrm>
            <a:prstGeom prst="leftArrow">
              <a:avLst>
                <a:gd fmla="val 60000" name="adj1"/>
                <a:gd fmla="val 50000" name="adj2"/>
              </a:avLst>
            </a:prstGeom>
            <a:solidFill>
              <a:srgbClr val="A9A9A9"/>
            </a:solidFill>
            <a:ln>
              <a:noFill/>
            </a:ln>
          </p:spPr>
          <p:txBody>
            <a:bodyPr anchorCtr="0" anchor="ctr" bIns="91425" lIns="91425" rIns="91425" tIns="91425">
              <a:noAutofit/>
            </a:bodyPr>
            <a:lstStyle/>
            <a:p>
              <a:pPr>
                <a:spcBef>
                  <a:spcPts val="0"/>
                </a:spcBef>
                <a:buNone/>
              </a:pPr>
              <a:r>
                <a:t/>
              </a:r>
              <a:endParaRPr/>
            </a:p>
          </p:txBody>
        </p:sp>
        <p:sp>
          <p:nvSpPr>
            <p:cNvPr id="212" name="Shape 212"/>
            <p:cNvSpPr/>
            <p:nvPr/>
          </p:nvSpPr>
          <p:spPr>
            <a:xfrm>
              <a:off x="3280839" y="1166391"/>
              <a:ext cx="1405157" cy="1124125"/>
            </a:xfrm>
            <a:prstGeom prst="roundRect">
              <a:avLst>
                <a:gd fmla="val 10000" name="adj"/>
              </a:avLst>
            </a:prstGeom>
            <a:solidFill>
              <a:schemeClr val="lt1"/>
            </a:solidFill>
            <a:ln>
              <a:noFill/>
            </a:ln>
          </p:spPr>
          <p:txBody>
            <a:bodyPr anchorCtr="0" anchor="ctr" bIns="91425" lIns="91425" rIns="91425" tIns="91425">
              <a:noAutofit/>
            </a:bodyPr>
            <a:lstStyle/>
            <a:p>
              <a:pPr>
                <a:spcBef>
                  <a:spcPts val="0"/>
                </a:spcBef>
                <a:buNone/>
              </a:pPr>
              <a:r>
                <a:t/>
              </a:r>
              <a:endParaRPr/>
            </a:p>
          </p:txBody>
        </p:sp>
        <p:sp>
          <p:nvSpPr>
            <p:cNvPr id="213" name="Shape 213"/>
            <p:cNvSpPr txBox="1"/>
            <p:nvPr/>
          </p:nvSpPr>
          <p:spPr>
            <a:xfrm>
              <a:off x="3313764" y="1199316"/>
              <a:ext cx="1339307" cy="1058276"/>
            </a:xfrm>
            <a:prstGeom prst="rect">
              <a:avLst/>
            </a:prstGeom>
            <a:noFill/>
            <a:ln>
              <a:noFill/>
            </a:ln>
          </p:spPr>
          <p:txBody>
            <a:bodyPr anchorCtr="0" anchor="ctr" bIns="53325" lIns="53325" rIns="53325" tIns="53325">
              <a:noAutofit/>
            </a:bodyPr>
            <a:lstStyle/>
            <a:p>
              <a:pPr indent="0" lvl="0" marL="0" marR="0" rtl="0" algn="ctr">
                <a:lnSpc>
                  <a:spcPct val="90000"/>
                </a:lnSpc>
                <a:spcBef>
                  <a:spcPts val="0"/>
                </a:spcBef>
                <a:spcAft>
                  <a:spcPts val="980"/>
                </a:spcAft>
                <a:buSzPct val="25000"/>
                <a:buNone/>
              </a:pPr>
              <a:r>
                <a:rPr b="0" baseline="0" i="0" lang="en-US" sz="2800" u="none" cap="none" strike="noStrike">
                  <a:solidFill>
                    <a:schemeClr val="lt1"/>
                  </a:solidFill>
                  <a:latin typeface="Calibri"/>
                  <a:ea typeface="Calibri"/>
                  <a:cs typeface="Calibri"/>
                  <a:sym typeface="Calibri"/>
                </a:rPr>
                <a:t>           Problem</a:t>
              </a:r>
            </a:p>
          </p:txBody>
        </p:sp>
      </p:gr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0" st="0"/>
                                            </p:txEl>
                                          </p:spTgt>
                                        </p:tgtEl>
                                        <p:attrNameLst>
                                          <p:attrName>style.visibility</p:attrName>
                                        </p:attrNameLst>
                                      </p:cBhvr>
                                      <p:to>
                                        <p:strVal val="visible"/>
                                      </p:to>
                                    </p:set>
                                    <p:animEffect filter="fade" transition="in">
                                      <p:cBhvr>
                                        <p:cTn dur="1000"/>
                                        <p:tgtEl>
                                          <p:spTgt spid="20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1" st="1"/>
                                            </p:txEl>
                                          </p:spTgt>
                                        </p:tgtEl>
                                        <p:attrNameLst>
                                          <p:attrName>style.visibility</p:attrName>
                                        </p:attrNameLst>
                                      </p:cBhvr>
                                      <p:to>
                                        <p:strVal val="visible"/>
                                      </p:to>
                                    </p:set>
                                    <p:animEffect filter="fade" transition="in">
                                      <p:cBhvr>
                                        <p:cTn dur="1000"/>
                                        <p:tgtEl>
                                          <p:spTgt spid="20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2" st="2"/>
                                            </p:txEl>
                                          </p:spTgt>
                                        </p:tgtEl>
                                        <p:attrNameLst>
                                          <p:attrName>style.visibility</p:attrName>
                                        </p:attrNameLst>
                                      </p:cBhvr>
                                      <p:to>
                                        <p:strVal val="visible"/>
                                      </p:to>
                                    </p:set>
                                    <p:animEffect filter="fade" transition="in">
                                      <p:cBhvr>
                                        <p:cTn dur="1000"/>
                                        <p:tgtEl>
                                          <p:spTgt spid="20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3" st="3"/>
                                            </p:txEl>
                                          </p:spTgt>
                                        </p:tgtEl>
                                        <p:attrNameLst>
                                          <p:attrName>style.visibility</p:attrName>
                                        </p:attrNameLst>
                                      </p:cBhvr>
                                      <p:to>
                                        <p:strVal val="visible"/>
                                      </p:to>
                                    </p:set>
                                    <p:animEffect filter="fade" transition="in">
                                      <p:cBhvr>
                                        <p:cTn dur="1000"/>
                                        <p:tgtEl>
                                          <p:spTgt spid="20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4" st="4"/>
                                            </p:txEl>
                                          </p:spTgt>
                                        </p:tgtEl>
                                        <p:attrNameLst>
                                          <p:attrName>style.visibility</p:attrName>
                                        </p:attrNameLst>
                                      </p:cBhvr>
                                      <p:to>
                                        <p:strVal val="visible"/>
                                      </p:to>
                                    </p:set>
                                    <p:animEffect filter="fade" transition="in">
                                      <p:cBhvr>
                                        <p:cTn dur="1000"/>
                                        <p:tgtEl>
                                          <p:spTgt spid="20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5" st="5"/>
                                            </p:txEl>
                                          </p:spTgt>
                                        </p:tgtEl>
                                        <p:attrNameLst>
                                          <p:attrName>style.visibility</p:attrName>
                                        </p:attrNameLst>
                                      </p:cBhvr>
                                      <p:to>
                                        <p:strVal val="visible"/>
                                      </p:to>
                                    </p:set>
                                    <p:animEffect filter="fade" transition="in">
                                      <p:cBhvr>
                                        <p:cTn dur="1000"/>
                                        <p:tgtEl>
                                          <p:spTgt spid="201">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 name="Shape 85"/>
        <p:cNvGrpSpPr/>
        <p:nvPr/>
      </p:nvGrpSpPr>
      <p:grpSpPr>
        <a:xfrm>
          <a:off x="0" y="0"/>
          <a:ext cx="0" cy="0"/>
          <a:chOff x="0" y="0"/>
          <a:chExt cx="0" cy="0"/>
        </a:xfrm>
      </p:grpSpPr>
      <p:pic>
        <p:nvPicPr>
          <p:cNvPr id="86" name="Shape 86"/>
          <p:cNvPicPr preferRelativeResize="0"/>
          <p:nvPr/>
        </p:nvPicPr>
        <p:blipFill rotWithShape="1">
          <a:blip r:embed="rId3">
            <a:alphaModFix/>
          </a:blip>
          <a:srcRect b="0" l="0" r="0" t="0"/>
          <a:stretch/>
        </p:blipFill>
        <p:spPr>
          <a:xfrm>
            <a:off x="0" y="0"/>
            <a:ext cx="6425100" cy="4818899"/>
          </a:xfrm>
          <a:prstGeom prst="rect">
            <a:avLst/>
          </a:prstGeom>
          <a:noFill/>
          <a:ln>
            <a:noFill/>
          </a:ln>
        </p:spPr>
      </p:pic>
      <p:pic>
        <p:nvPicPr>
          <p:cNvPr id="87" name="Shape 87"/>
          <p:cNvPicPr preferRelativeResize="0"/>
          <p:nvPr/>
        </p:nvPicPr>
        <p:blipFill>
          <a:blip r:embed="rId4">
            <a:alphaModFix/>
          </a:blip>
          <a:stretch>
            <a:fillRect/>
          </a:stretch>
        </p:blipFill>
        <p:spPr>
          <a:xfrm>
            <a:off x="6425100" y="1415630"/>
            <a:ext cx="5766924" cy="5442369"/>
          </a:xfrm>
          <a:prstGeom prst="rect">
            <a:avLst/>
          </a:prstGeom>
          <a:noFill/>
          <a:ln>
            <a:noFill/>
          </a:ln>
        </p:spPr>
      </p:pic>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7" name="Shape 217"/>
        <p:cNvGrpSpPr/>
        <p:nvPr/>
      </p:nvGrpSpPr>
      <p:grpSpPr>
        <a:xfrm>
          <a:off x="0" y="0"/>
          <a:ext cx="0" cy="0"/>
          <a:chOff x="0" y="0"/>
          <a:chExt cx="0" cy="0"/>
        </a:xfrm>
      </p:grpSpPr>
      <p:sp>
        <p:nvSpPr>
          <p:cNvPr id="218" name="Shape 218"/>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US" sz="4400" u="none" cap="none" strike="noStrike">
                <a:latin typeface="Calibri"/>
                <a:ea typeface="Calibri"/>
                <a:cs typeface="Calibri"/>
                <a:sym typeface="Calibri"/>
              </a:rPr>
              <a:t>Reading with a Purpose</a:t>
            </a:r>
          </a:p>
        </p:txBody>
      </p:sp>
      <p:sp>
        <p:nvSpPr>
          <p:cNvPr id="219" name="Shape 219"/>
          <p:cNvSpPr txBox="1"/>
          <p:nvPr>
            <p:ph idx="1" type="body"/>
          </p:nvPr>
        </p:nvSpPr>
        <p:spPr>
          <a:xfrm>
            <a:off x="838200" y="1825625"/>
            <a:ext cx="10515599" cy="4351338"/>
          </a:xfrm>
          <a:prstGeom prst="rect">
            <a:avLst/>
          </a:prstGeom>
          <a:noFill/>
          <a:ln>
            <a:noFill/>
          </a:ln>
        </p:spPr>
        <p:txBody>
          <a:bodyPr anchorCtr="0" anchor="t" bIns="45700" lIns="91425" rIns="91425" tIns="45700">
            <a:noAutofit/>
          </a:bodyPr>
          <a:lstStyle/>
          <a:p>
            <a:pPr indent="-228600" lvl="0" marL="228600" marR="0" rtl="0" algn="l">
              <a:lnSpc>
                <a:spcPct val="90000"/>
              </a:lnSpc>
              <a:spcBef>
                <a:spcPts val="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Read questions (teacher’s or author’s) to know what you are looking for in your reading</a:t>
            </a:r>
          </a:p>
          <a:p>
            <a:pPr indent="-228600" lvl="0" marL="228600" marR="0" rtl="0" algn="l">
              <a:lnSpc>
                <a:spcPct val="9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Read objectives before you read the section</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xEl>
                                              <p:pRg end="0" st="0"/>
                                            </p:txEl>
                                          </p:spTgt>
                                        </p:tgtEl>
                                        <p:attrNameLst>
                                          <p:attrName>style.visibility</p:attrName>
                                        </p:attrNameLst>
                                      </p:cBhvr>
                                      <p:to>
                                        <p:strVal val="visible"/>
                                      </p:to>
                                    </p:set>
                                    <p:animEffect filter="fade" transition="in">
                                      <p:cBhvr>
                                        <p:cTn dur="1000"/>
                                        <p:tgtEl>
                                          <p:spTgt spid="21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xEl>
                                              <p:pRg end="1" st="1"/>
                                            </p:txEl>
                                          </p:spTgt>
                                        </p:tgtEl>
                                        <p:attrNameLst>
                                          <p:attrName>style.visibility</p:attrName>
                                        </p:attrNameLst>
                                      </p:cBhvr>
                                      <p:to>
                                        <p:strVal val="visible"/>
                                      </p:to>
                                    </p:set>
                                    <p:animEffect filter="fade" transition="in">
                                      <p:cBhvr>
                                        <p:cTn dur="1000"/>
                                        <p:tgtEl>
                                          <p:spTgt spid="219">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4" name="Shape 224"/>
        <p:cNvGrpSpPr/>
        <p:nvPr/>
      </p:nvGrpSpPr>
      <p:grpSpPr>
        <a:xfrm>
          <a:off x="0" y="0"/>
          <a:ext cx="0" cy="0"/>
          <a:chOff x="0" y="0"/>
          <a:chExt cx="0" cy="0"/>
        </a:xfrm>
      </p:grpSpPr>
      <p:sp>
        <p:nvSpPr>
          <p:cNvPr id="225" name="Shape 225"/>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US" sz="4400" u="none" cap="none" strike="noStrike">
                <a:latin typeface="Calibri"/>
                <a:ea typeface="Calibri"/>
                <a:cs typeface="Calibri"/>
                <a:sym typeface="Calibri"/>
              </a:rPr>
              <a:t>Reading Comprehension</a:t>
            </a:r>
            <a:r>
              <a:rPr b="0" lang="en-US" sz="4400">
                <a:latin typeface="Calibri"/>
                <a:ea typeface="Calibri"/>
                <a:cs typeface="Calibri"/>
                <a:sym typeface="Calibri"/>
              </a:rPr>
              <a:t> (</a:t>
            </a:r>
            <a:r>
              <a:rPr b="0" lang="en-US" sz="2800">
                <a:latin typeface="Calibri"/>
                <a:ea typeface="Calibri"/>
                <a:cs typeface="Calibri"/>
                <a:sym typeface="Calibri"/>
              </a:rPr>
              <a:t>Summary Protocol)</a:t>
            </a:r>
          </a:p>
        </p:txBody>
      </p:sp>
      <p:sp>
        <p:nvSpPr>
          <p:cNvPr id="226" name="Shape 226"/>
          <p:cNvSpPr txBox="1"/>
          <p:nvPr>
            <p:ph idx="1" type="body"/>
          </p:nvPr>
        </p:nvSpPr>
        <p:spPr>
          <a:xfrm>
            <a:off x="838200" y="1825625"/>
            <a:ext cx="10515599" cy="4351338"/>
          </a:xfrm>
          <a:prstGeom prst="rect">
            <a:avLst/>
          </a:prstGeom>
          <a:noFill/>
          <a:ln>
            <a:noFill/>
          </a:ln>
        </p:spPr>
        <p:txBody>
          <a:bodyPr anchorCtr="0" anchor="t" bIns="45700" lIns="91425" rIns="91425" tIns="45700">
            <a:noAutofit/>
          </a:bodyPr>
          <a:lstStyle/>
          <a:p>
            <a:pPr indent="-228600" lvl="0" marL="228600" marR="0" rtl="0" algn="l">
              <a:lnSpc>
                <a:spcPct val="90000"/>
              </a:lnSpc>
              <a:spcBef>
                <a:spcPts val="0"/>
              </a:spcBef>
              <a:spcAft>
                <a:spcPts val="0"/>
              </a:spcAft>
              <a:buClr>
                <a:srgbClr val="FFFFFF"/>
              </a:buClr>
              <a:buSzPct val="116666"/>
              <a:buFont typeface="Calibri"/>
              <a:buChar char="•"/>
            </a:pPr>
            <a:r>
              <a:rPr b="0" baseline="0" i="0" lang="en-US" sz="2400" u="none" cap="none" strike="noStrike">
                <a:solidFill>
                  <a:srgbClr val="FFFFFF"/>
                </a:solidFill>
                <a:latin typeface="Calibri"/>
                <a:ea typeface="Calibri"/>
                <a:cs typeface="Calibri"/>
                <a:sym typeface="Calibri"/>
              </a:rPr>
              <a:t>In groups of 2-3 students, each person </a:t>
            </a:r>
            <a:r>
              <a:rPr b="0" baseline="0" i="0" lang="en-US" sz="2400" u="sng" cap="none" strike="noStrike">
                <a:solidFill>
                  <a:srgbClr val="FFFFFF"/>
                </a:solidFill>
                <a:latin typeface="Calibri"/>
                <a:ea typeface="Calibri"/>
                <a:cs typeface="Calibri"/>
                <a:sym typeface="Calibri"/>
              </a:rPr>
              <a:t>silently</a:t>
            </a:r>
            <a:r>
              <a:rPr b="0" baseline="0" i="0" lang="en-US" sz="2400" u="none" cap="none" strike="noStrike">
                <a:solidFill>
                  <a:srgbClr val="FFFFFF"/>
                </a:solidFill>
                <a:latin typeface="Calibri"/>
                <a:ea typeface="Calibri"/>
                <a:cs typeface="Calibri"/>
                <a:sym typeface="Calibri"/>
              </a:rPr>
              <a:t> reads one paragraph of text.</a:t>
            </a:r>
          </a:p>
          <a:p>
            <a:pPr lvl="0" marR="0" rtl="0" algn="l">
              <a:lnSpc>
                <a:spcPct val="90000"/>
              </a:lnSpc>
              <a:spcBef>
                <a:spcPts val="500"/>
              </a:spcBef>
              <a:buClr>
                <a:srgbClr val="FFFFFF"/>
              </a:buClr>
              <a:buSzPct val="100000"/>
              <a:buFont typeface="Calibri"/>
              <a:buChar char="•"/>
            </a:pPr>
            <a:r>
              <a:rPr b="0" baseline="0" i="0" lang="en-US" sz="2400" u="none" cap="none" strike="noStrike">
                <a:solidFill>
                  <a:srgbClr val="FFFFFF"/>
                </a:solidFill>
                <a:latin typeface="Calibri"/>
                <a:ea typeface="Calibri"/>
                <a:cs typeface="Calibri"/>
                <a:sym typeface="Calibri"/>
              </a:rPr>
              <a:t>When each person is done, discuss what the paragraph was about. Each person must contribute something to the discussion.</a:t>
            </a:r>
          </a:p>
          <a:p>
            <a:pPr lvl="0" marR="0" rtl="0" algn="l">
              <a:lnSpc>
                <a:spcPct val="90000"/>
              </a:lnSpc>
              <a:spcBef>
                <a:spcPts val="500"/>
              </a:spcBef>
              <a:buClr>
                <a:srgbClr val="FFFFFF"/>
              </a:buClr>
              <a:buSzPct val="100000"/>
              <a:buFont typeface="Calibri"/>
              <a:buChar char="•"/>
            </a:pPr>
            <a:r>
              <a:rPr b="0" baseline="0" i="0" lang="en-US" sz="2400" u="none" cap="none" strike="noStrike">
                <a:solidFill>
                  <a:srgbClr val="FFFFFF"/>
                </a:solidFill>
                <a:latin typeface="Calibri"/>
                <a:ea typeface="Calibri"/>
                <a:cs typeface="Calibri"/>
                <a:sym typeface="Calibri"/>
              </a:rPr>
              <a:t>Come to a consensus about the 1-2 main ideas of the paragraph and how they should be worded. Each person writes the main idea in their own book.</a:t>
            </a:r>
          </a:p>
          <a:p>
            <a:pPr lvl="0" marR="0" rtl="0" algn="l">
              <a:lnSpc>
                <a:spcPct val="90000"/>
              </a:lnSpc>
              <a:spcBef>
                <a:spcPts val="500"/>
              </a:spcBef>
              <a:buClr>
                <a:srgbClr val="FFFFFF"/>
              </a:buClr>
              <a:buSzPct val="100000"/>
              <a:buFont typeface="Calibri"/>
              <a:buChar char="•"/>
            </a:pPr>
            <a:r>
              <a:rPr b="0" baseline="0" i="0" lang="en-US" sz="2400" u="none" cap="none" strike="noStrike">
                <a:solidFill>
                  <a:srgbClr val="FFFFFF"/>
                </a:solidFill>
                <a:latin typeface="Calibri"/>
                <a:ea typeface="Calibri"/>
                <a:cs typeface="Calibri"/>
                <a:sym typeface="Calibri"/>
              </a:rPr>
              <a:t>Continue with the next paragraph</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6">
                                            <p:txEl>
                                              <p:pRg end="0" st="0"/>
                                            </p:txEl>
                                          </p:spTgt>
                                        </p:tgtEl>
                                        <p:attrNameLst>
                                          <p:attrName>style.visibility</p:attrName>
                                        </p:attrNameLst>
                                      </p:cBhvr>
                                      <p:to>
                                        <p:strVal val="visible"/>
                                      </p:to>
                                    </p:set>
                                    <p:animEffect filter="fade" transition="in">
                                      <p:cBhvr>
                                        <p:cTn dur="1000"/>
                                        <p:tgtEl>
                                          <p:spTgt spid="22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6">
                                            <p:txEl>
                                              <p:pRg end="1" st="1"/>
                                            </p:txEl>
                                          </p:spTgt>
                                        </p:tgtEl>
                                        <p:attrNameLst>
                                          <p:attrName>style.visibility</p:attrName>
                                        </p:attrNameLst>
                                      </p:cBhvr>
                                      <p:to>
                                        <p:strVal val="visible"/>
                                      </p:to>
                                    </p:set>
                                    <p:animEffect filter="fade" transition="in">
                                      <p:cBhvr>
                                        <p:cTn dur="1000"/>
                                        <p:tgtEl>
                                          <p:spTgt spid="22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6">
                                            <p:txEl>
                                              <p:pRg end="2" st="2"/>
                                            </p:txEl>
                                          </p:spTgt>
                                        </p:tgtEl>
                                        <p:attrNameLst>
                                          <p:attrName>style.visibility</p:attrName>
                                        </p:attrNameLst>
                                      </p:cBhvr>
                                      <p:to>
                                        <p:strVal val="visible"/>
                                      </p:to>
                                    </p:set>
                                    <p:animEffect filter="fade" transition="in">
                                      <p:cBhvr>
                                        <p:cTn dur="1000"/>
                                        <p:tgtEl>
                                          <p:spTgt spid="22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6">
                                            <p:txEl>
                                              <p:pRg end="3" st="3"/>
                                            </p:txEl>
                                          </p:spTgt>
                                        </p:tgtEl>
                                        <p:attrNameLst>
                                          <p:attrName>style.visibility</p:attrName>
                                        </p:attrNameLst>
                                      </p:cBhvr>
                                      <p:to>
                                        <p:strVal val="visible"/>
                                      </p:to>
                                    </p:set>
                                    <p:animEffect filter="fade" transition="in">
                                      <p:cBhvr>
                                        <p:cTn dur="1000"/>
                                        <p:tgtEl>
                                          <p:spTgt spid="226">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1" name="Shape 231"/>
        <p:cNvGrpSpPr/>
        <p:nvPr/>
      </p:nvGrpSpPr>
      <p:grpSpPr>
        <a:xfrm>
          <a:off x="0" y="0"/>
          <a:ext cx="0" cy="0"/>
          <a:chOff x="0" y="0"/>
          <a:chExt cx="0" cy="0"/>
        </a:xfrm>
      </p:grpSpPr>
      <p:sp>
        <p:nvSpPr>
          <p:cNvPr id="232" name="Shape 232"/>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US" sz="4400" u="none" cap="none" strike="noStrike">
                <a:latin typeface="Calibri"/>
                <a:ea typeface="Calibri"/>
                <a:cs typeface="Calibri"/>
                <a:sym typeface="Calibri"/>
              </a:rPr>
              <a:t>Revisit:  What does a good science classroom look like?</a:t>
            </a:r>
          </a:p>
        </p:txBody>
      </p:sp>
      <p:sp>
        <p:nvSpPr>
          <p:cNvPr id="233" name="Shape 233"/>
          <p:cNvSpPr txBox="1"/>
          <p:nvPr>
            <p:ph idx="1" type="body"/>
          </p:nvPr>
        </p:nvSpPr>
        <p:spPr>
          <a:xfrm>
            <a:off x="838200" y="1825625"/>
            <a:ext cx="10515599" cy="4351338"/>
          </a:xfrm>
          <a:prstGeom prst="rect">
            <a:avLst/>
          </a:prstGeom>
          <a:noFill/>
          <a:ln>
            <a:noFill/>
          </a:ln>
        </p:spPr>
        <p:txBody>
          <a:bodyPr anchorCtr="0" anchor="t" bIns="45700" lIns="91425" rIns="91425" tIns="45700">
            <a:noAutofit/>
          </a:bodyPr>
          <a:lstStyle/>
          <a:p>
            <a:pPr indent="-381000" lvl="1" marL="228600" marR="0" rtl="0" algn="l">
              <a:lnSpc>
                <a:spcPct val="90000"/>
              </a:lnSpc>
              <a:spcBef>
                <a:spcPts val="0"/>
              </a:spcBef>
              <a:buClr>
                <a:srgbClr val="FFFFFF"/>
              </a:buClr>
              <a:buSzPct val="100000"/>
              <a:buFont typeface="Calibri"/>
              <a:buChar char="•"/>
            </a:pPr>
            <a:r>
              <a:rPr b="0" baseline="0" i="0" lang="en-US" sz="4800" u="none" cap="none" strike="noStrike">
                <a:solidFill>
                  <a:srgbClr val="FFFFFF"/>
                </a:solidFill>
                <a:latin typeface="Calibri"/>
                <a:ea typeface="Calibri"/>
                <a:cs typeface="Calibri"/>
                <a:sym typeface="Calibri"/>
              </a:rPr>
              <a:t>Not only is it “hands-on”, “student-centered”, etc., literacy instruction is a </a:t>
            </a:r>
            <a:r>
              <a:rPr b="0" baseline="0" i="0" lang="en-US" sz="4800" u="sng" cap="none" strike="noStrike">
                <a:solidFill>
                  <a:srgbClr val="FFFFFF"/>
                </a:solidFill>
                <a:latin typeface="Calibri"/>
                <a:ea typeface="Calibri"/>
                <a:cs typeface="Calibri"/>
                <a:sym typeface="Calibri"/>
              </a:rPr>
              <a:t>piece</a:t>
            </a:r>
            <a:r>
              <a:rPr b="0" baseline="0" i="0" lang="en-US" sz="4800" u="none" cap="none" strike="noStrike">
                <a:solidFill>
                  <a:srgbClr val="FFFFFF"/>
                </a:solidFill>
                <a:latin typeface="Calibri"/>
                <a:ea typeface="Calibri"/>
                <a:cs typeface="Calibri"/>
                <a:sym typeface="Calibri"/>
              </a:rPr>
              <a:t> of what you do with kids in good instruction.</a:t>
            </a:r>
          </a:p>
          <a:p>
            <a:pPr indent="0" lvl="0" marL="0" marR="0" rtl="0" algn="l">
              <a:lnSpc>
                <a:spcPct val="90000"/>
              </a:lnSpc>
              <a:spcBef>
                <a:spcPts val="1000"/>
              </a:spcBef>
              <a:buClr>
                <a:schemeClr val="dk1"/>
              </a:buClr>
              <a:buFont typeface="Calibri"/>
              <a:buNone/>
            </a:pPr>
            <a:r>
              <a:t/>
            </a:r>
            <a:endParaRPr b="0" baseline="0" i="0" sz="4800" u="none" cap="none" strike="noStrike">
              <a:solidFill>
                <a:srgbClr val="FFFFFF"/>
              </a:solidFill>
              <a:latin typeface="Calibri"/>
              <a:ea typeface="Calibri"/>
              <a:cs typeface="Calibri"/>
              <a:sym typeface="Calibri"/>
            </a:endParaRP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xEl>
                                              <p:pRg end="0" st="0"/>
                                            </p:txEl>
                                          </p:spTgt>
                                        </p:tgtEl>
                                        <p:attrNameLst>
                                          <p:attrName>style.visibility</p:attrName>
                                        </p:attrNameLst>
                                      </p:cBhvr>
                                      <p:to>
                                        <p:strVal val="visible"/>
                                      </p:to>
                                    </p:set>
                                    <p:animEffect filter="fade" transition="in">
                                      <p:cBhvr>
                                        <p:cTn dur="1000"/>
                                        <p:tgtEl>
                                          <p:spTgt spid="23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xEl>
                                              <p:pRg end="1" st="1"/>
                                            </p:txEl>
                                          </p:spTgt>
                                        </p:tgtEl>
                                        <p:attrNameLst>
                                          <p:attrName>style.visibility</p:attrName>
                                        </p:attrNameLst>
                                      </p:cBhvr>
                                      <p:to>
                                        <p:strVal val="visible"/>
                                      </p:to>
                                    </p:set>
                                    <p:animEffect filter="fade" transition="in">
                                      <p:cBhvr>
                                        <p:cTn dur="1000"/>
                                        <p:tgtEl>
                                          <p:spTgt spid="233">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7" name="Shape 237"/>
        <p:cNvGrpSpPr/>
        <p:nvPr/>
      </p:nvGrpSpPr>
      <p:grpSpPr>
        <a:xfrm>
          <a:off x="0" y="0"/>
          <a:ext cx="0" cy="0"/>
          <a:chOff x="0" y="0"/>
          <a:chExt cx="0" cy="0"/>
        </a:xfrm>
      </p:grpSpPr>
      <p:sp>
        <p:nvSpPr>
          <p:cNvPr id="238" name="Shape 238"/>
          <p:cNvSpPr txBox="1"/>
          <p:nvPr>
            <p:ph type="title"/>
          </p:nvPr>
        </p:nvSpPr>
        <p:spPr>
          <a:xfrm>
            <a:off x="838200" y="365125"/>
            <a:ext cx="10515599" cy="1325700"/>
          </a:xfrm>
          <a:prstGeom prst="rect">
            <a:avLst/>
          </a:prstGeom>
        </p:spPr>
        <p:txBody>
          <a:bodyPr anchorCtr="0" anchor="ctr" bIns="91425" lIns="91425" rIns="91425" tIns="91425">
            <a:noAutofit/>
          </a:bodyPr>
          <a:lstStyle/>
          <a:p>
            <a:pPr>
              <a:spcBef>
                <a:spcPts val="0"/>
              </a:spcBef>
              <a:buNone/>
            </a:pPr>
            <a:r>
              <a:rPr lang="en-US"/>
              <a:t>More Information</a:t>
            </a:r>
          </a:p>
        </p:txBody>
      </p:sp>
      <p:sp>
        <p:nvSpPr>
          <p:cNvPr id="239" name="Shape 239"/>
          <p:cNvSpPr txBox="1"/>
          <p:nvPr>
            <p:ph idx="1" type="body"/>
          </p:nvPr>
        </p:nvSpPr>
        <p:spPr>
          <a:xfrm>
            <a:off x="838200" y="1825625"/>
            <a:ext cx="10515599" cy="4351199"/>
          </a:xfrm>
          <a:prstGeom prst="rect">
            <a:avLst/>
          </a:prstGeom>
        </p:spPr>
        <p:txBody>
          <a:bodyPr anchorCtr="0" anchor="t" bIns="91425" lIns="91425" rIns="91425" tIns="91425">
            <a:noAutofit/>
          </a:bodyPr>
          <a:lstStyle/>
          <a:p>
            <a:pPr indent="-419100" lvl="0" marL="457200" rtl="0">
              <a:spcBef>
                <a:spcPts val="0"/>
              </a:spcBef>
              <a:buClr>
                <a:srgbClr val="FFFFFF"/>
              </a:buClr>
              <a:buSzPct val="100000"/>
              <a:buFont typeface="Calibri"/>
              <a:buChar char="•"/>
            </a:pPr>
            <a:r>
              <a:rPr lang="en-US">
                <a:solidFill>
                  <a:srgbClr val="FFFFFF"/>
                </a:solidFill>
              </a:rPr>
              <a:t>To buy / download the USOE books: </a:t>
            </a:r>
            <a:r>
              <a:rPr lang="en-US" u="sng">
                <a:solidFill>
                  <a:srgbClr val="FFFFFF"/>
                </a:solidFill>
                <a:hlinkClick r:id="rId3"/>
              </a:rPr>
              <a:t>http://www.schools.utah.gov/CURR/science/OER.aspx</a:t>
            </a:r>
          </a:p>
          <a:p>
            <a:pPr indent="-419100" lvl="0" marL="457200">
              <a:spcBef>
                <a:spcPts val="0"/>
              </a:spcBef>
              <a:buClr>
                <a:srgbClr val="FFFFFF"/>
              </a:buClr>
              <a:buSzPct val="100000"/>
              <a:buFont typeface="Calibri"/>
              <a:buChar char="•"/>
            </a:pPr>
            <a:r>
              <a:rPr lang="en-US">
                <a:solidFill>
                  <a:srgbClr val="FFFFFF"/>
                </a:solidFill>
              </a:rPr>
              <a:t>tracy.poulsen@nebo.edu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2" name="Shape 92"/>
        <p:cNvGrpSpPr/>
        <p:nvPr/>
      </p:nvGrpSpPr>
      <p:grpSpPr>
        <a:xfrm>
          <a:off x="0" y="0"/>
          <a:ext cx="0" cy="0"/>
          <a:chOff x="0" y="0"/>
          <a:chExt cx="0" cy="0"/>
        </a:xfrm>
      </p:grpSpPr>
      <p:sp>
        <p:nvSpPr>
          <p:cNvPr id="93" name="Shape 93"/>
          <p:cNvSpPr txBox="1"/>
          <p:nvPr>
            <p:ph type="title"/>
          </p:nvPr>
        </p:nvSpPr>
        <p:spPr>
          <a:xfrm>
            <a:off x="838200" y="771200"/>
            <a:ext cx="10515599" cy="13257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US" sz="4400" u="none" cap="none" strike="noStrike">
                <a:latin typeface="Calibri"/>
                <a:ea typeface="Calibri"/>
                <a:cs typeface="Calibri"/>
                <a:sym typeface="Calibri"/>
              </a:rPr>
              <a:t>Copyright…friend or foe?</a:t>
            </a:r>
          </a:p>
        </p:txBody>
      </p:sp>
      <p:sp>
        <p:nvSpPr>
          <p:cNvPr id="94" name="Shape 94"/>
          <p:cNvSpPr txBox="1"/>
          <p:nvPr>
            <p:ph idx="1" type="body"/>
          </p:nvPr>
        </p:nvSpPr>
        <p:spPr>
          <a:xfrm>
            <a:off x="838200" y="1899276"/>
            <a:ext cx="10515599" cy="4792199"/>
          </a:xfrm>
          <a:prstGeom prst="rect">
            <a:avLst/>
          </a:prstGeom>
          <a:noFill/>
          <a:ln>
            <a:noFill/>
          </a:ln>
        </p:spPr>
        <p:txBody>
          <a:bodyPr anchorCtr="0" anchor="t" bIns="45700" lIns="91425" rIns="91425" tIns="45700">
            <a:noAutofit/>
          </a:bodyPr>
          <a:lstStyle/>
          <a:p>
            <a:pPr indent="-292100" lvl="0" marL="228600" marR="0" rtl="0" algn="l">
              <a:lnSpc>
                <a:spcPct val="80000"/>
              </a:lnSpc>
              <a:spcBef>
                <a:spcPts val="0"/>
              </a:spcBef>
              <a:buClr>
                <a:srgbClr val="FFFFFF"/>
              </a:buClr>
              <a:buSzPct val="100000"/>
              <a:buFont typeface="Calibri"/>
              <a:buChar char="•"/>
            </a:pPr>
            <a:r>
              <a:rPr b="0" baseline="0" i="0" lang="en-US" sz="3600" u="none" cap="none" strike="noStrike">
                <a:solidFill>
                  <a:srgbClr val="FFFFFF"/>
                </a:solidFill>
                <a:latin typeface="Calibri"/>
                <a:ea typeface="Calibri"/>
                <a:cs typeface="Calibri"/>
                <a:sym typeface="Calibri"/>
              </a:rPr>
              <a:t>Teachers have a bit more flexibility with copyright for instructional purposes</a:t>
            </a:r>
          </a:p>
          <a:p>
            <a:pPr indent="-292100" lvl="0" marL="228600" marR="0" rtl="0" algn="l">
              <a:lnSpc>
                <a:spcPct val="80000"/>
              </a:lnSpc>
              <a:spcBef>
                <a:spcPts val="0"/>
              </a:spcBef>
              <a:buClr>
                <a:srgbClr val="FFFFFF"/>
              </a:buClr>
              <a:buSzPct val="100000"/>
              <a:buFont typeface="Calibri"/>
              <a:buChar char="•"/>
            </a:pPr>
            <a:r>
              <a:rPr b="0" baseline="0" i="0" lang="en-US" sz="3600" u="none" cap="none" strike="noStrike">
                <a:solidFill>
                  <a:srgbClr val="FFFFFF"/>
                </a:solidFill>
                <a:latin typeface="Calibri"/>
                <a:ea typeface="Calibri"/>
                <a:cs typeface="Calibri"/>
                <a:sym typeface="Calibri"/>
              </a:rPr>
              <a:t>…but this doesn’t mean we can do whatever we want with material we find on the internet or that we receive with our publishers’ textbooks.</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4">
                                            <p:txEl>
                                              <p:pRg end="0" st="0"/>
                                            </p:txEl>
                                          </p:spTgt>
                                        </p:tgtEl>
                                        <p:attrNameLst>
                                          <p:attrName>style.visibility</p:attrName>
                                        </p:attrNameLst>
                                      </p:cBhvr>
                                      <p:to>
                                        <p:strVal val="visible"/>
                                      </p:to>
                                    </p:set>
                                    <p:animEffect filter="fade" transition="in">
                                      <p:cBhvr>
                                        <p:cTn dur="1000"/>
                                        <p:tgtEl>
                                          <p:spTgt spid="9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4">
                                            <p:txEl>
                                              <p:pRg end="1" st="1"/>
                                            </p:txEl>
                                          </p:spTgt>
                                        </p:tgtEl>
                                        <p:attrNameLst>
                                          <p:attrName>style.visibility</p:attrName>
                                        </p:attrNameLst>
                                      </p:cBhvr>
                                      <p:to>
                                        <p:strVal val="visible"/>
                                      </p:to>
                                    </p:set>
                                    <p:animEffect filter="fade" transition="in">
                                      <p:cBhvr>
                                        <p:cTn dur="1000"/>
                                        <p:tgtEl>
                                          <p:spTgt spid="94">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9" name="Shape 99"/>
        <p:cNvGrpSpPr/>
        <p:nvPr/>
      </p:nvGrpSpPr>
      <p:grpSpPr>
        <a:xfrm>
          <a:off x="0" y="0"/>
          <a:ext cx="0" cy="0"/>
          <a:chOff x="0" y="0"/>
          <a:chExt cx="0" cy="0"/>
        </a:xfrm>
      </p:grpSpPr>
      <p:sp>
        <p:nvSpPr>
          <p:cNvPr id="100" name="Shape 100"/>
          <p:cNvSpPr txBox="1"/>
          <p:nvPr>
            <p:ph type="title"/>
          </p:nvPr>
        </p:nvSpPr>
        <p:spPr>
          <a:xfrm>
            <a:off x="838200" y="608775"/>
            <a:ext cx="10515599" cy="13257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US" sz="4400" u="none" cap="none" strike="noStrike">
                <a:latin typeface="Calibri"/>
                <a:ea typeface="Calibri"/>
                <a:cs typeface="Calibri"/>
                <a:sym typeface="Calibri"/>
              </a:rPr>
              <a:t>What </a:t>
            </a:r>
            <a:r>
              <a:rPr b="0" lang="en-US" sz="4400">
                <a:latin typeface="Calibri"/>
                <a:ea typeface="Calibri"/>
                <a:cs typeface="Calibri"/>
                <a:sym typeface="Calibri"/>
              </a:rPr>
              <a:t>are </a:t>
            </a:r>
            <a:r>
              <a:rPr b="0" baseline="0" i="0" lang="en-US" sz="4400" u="none" cap="none" strike="noStrike">
                <a:latin typeface="Calibri"/>
                <a:ea typeface="Calibri"/>
                <a:cs typeface="Calibri"/>
                <a:sym typeface="Calibri"/>
              </a:rPr>
              <a:t>OERs?</a:t>
            </a:r>
          </a:p>
        </p:txBody>
      </p:sp>
      <p:sp>
        <p:nvSpPr>
          <p:cNvPr id="101" name="Shape 101"/>
          <p:cNvSpPr txBox="1"/>
          <p:nvPr>
            <p:ph idx="1" type="body"/>
          </p:nvPr>
        </p:nvSpPr>
        <p:spPr>
          <a:xfrm>
            <a:off x="838200" y="1836125"/>
            <a:ext cx="10515599" cy="4719900"/>
          </a:xfrm>
          <a:prstGeom prst="rect">
            <a:avLst/>
          </a:prstGeom>
          <a:noFill/>
          <a:ln>
            <a:noFill/>
          </a:ln>
        </p:spPr>
        <p:txBody>
          <a:bodyPr anchorCtr="0" anchor="t" bIns="45700" lIns="91425" rIns="91425" tIns="45700">
            <a:noAutofit/>
          </a:bodyPr>
          <a:lstStyle/>
          <a:p>
            <a:pPr indent="-241300" lvl="0" marL="228600" marR="0" rtl="0" algn="l">
              <a:lnSpc>
                <a:spcPct val="80000"/>
              </a:lnSpc>
              <a:spcBef>
                <a:spcPts val="0"/>
              </a:spcBef>
              <a:buClr>
                <a:srgbClr val="FFFFFF"/>
              </a:buClr>
              <a:buSzPct val="100000"/>
              <a:buFont typeface="Calibri"/>
              <a:buChar char="•"/>
            </a:pPr>
            <a:r>
              <a:rPr b="0" baseline="0" i="0" lang="en-US" u="none" cap="none" strike="noStrike">
                <a:solidFill>
                  <a:srgbClr val="FFFFFF"/>
                </a:solidFill>
                <a:latin typeface="Calibri"/>
                <a:ea typeface="Calibri"/>
                <a:cs typeface="Calibri"/>
                <a:sym typeface="Calibri"/>
              </a:rPr>
              <a:t>“Teaching, learning and research materials in any medium, digital or otherwise, that reside in the public domain or have been released under an open license that permits no-cost access, use, adaptation and redistribution by others with no or limited restrictions.” (UNESCO, 2002)</a:t>
            </a:r>
          </a:p>
          <a:p>
            <a:pPr indent="-241300" lvl="0" marL="228600" marR="0" rtl="0" algn="l">
              <a:lnSpc>
                <a:spcPct val="80000"/>
              </a:lnSpc>
              <a:spcBef>
                <a:spcPts val="1000"/>
              </a:spcBef>
              <a:buClr>
                <a:srgbClr val="FFFFFF"/>
              </a:buClr>
              <a:buSzPct val="100000"/>
              <a:buFont typeface="Calibri"/>
              <a:buChar char="•"/>
            </a:pPr>
            <a:r>
              <a:rPr lang="en-US">
                <a:solidFill>
                  <a:srgbClr val="FFFFFF"/>
                </a:solidFill>
                <a:latin typeface="Calibri"/>
                <a:ea typeface="Calibri"/>
                <a:cs typeface="Calibri"/>
                <a:sym typeface="Calibri"/>
              </a:rPr>
              <a:t>Open = copyright allows us to use, distribute, (frequently) modify, etc. without violating copyright</a:t>
            </a:r>
          </a:p>
          <a:p>
            <a:pPr indent="-228600" lvl="0" marL="228600" marR="0" rtl="0" algn="l">
              <a:lnSpc>
                <a:spcPct val="80000"/>
              </a:lnSpc>
              <a:spcBef>
                <a:spcPts val="1000"/>
              </a:spcBef>
              <a:buClr>
                <a:srgbClr val="FFFFFF"/>
              </a:buClr>
              <a:buSzPct val="93333"/>
              <a:buFont typeface="Calibri"/>
              <a:buChar char="•"/>
            </a:pPr>
            <a:r>
              <a:rPr lang="en-US">
                <a:solidFill>
                  <a:srgbClr val="FFFFFF"/>
                </a:solidFill>
                <a:latin typeface="Calibri"/>
                <a:ea typeface="Calibri"/>
                <a:cs typeface="Calibri"/>
                <a:sym typeface="Calibri"/>
              </a:rPr>
              <a:t>Educational = designed for education</a:t>
            </a:r>
          </a:p>
          <a:p>
            <a:pPr indent="-228600" lvl="0" marL="228600" marR="0" rtl="0" algn="l">
              <a:lnSpc>
                <a:spcPct val="80000"/>
              </a:lnSpc>
              <a:spcBef>
                <a:spcPts val="1000"/>
              </a:spcBef>
              <a:buClr>
                <a:srgbClr val="FFFFFF"/>
              </a:buClr>
              <a:buSzPct val="93333"/>
              <a:buFont typeface="Calibri"/>
              <a:buChar char="•"/>
            </a:pPr>
            <a:r>
              <a:rPr lang="en-US">
                <a:solidFill>
                  <a:srgbClr val="FFFFFF"/>
                </a:solidFill>
                <a:latin typeface="Calibri"/>
                <a:ea typeface="Calibri"/>
                <a:cs typeface="Calibri"/>
                <a:sym typeface="Calibri"/>
              </a:rPr>
              <a:t>Resources = text / books, videos, music, etc.</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0" st="0"/>
                                            </p:txEl>
                                          </p:spTgt>
                                        </p:tgtEl>
                                        <p:attrNameLst>
                                          <p:attrName>style.visibility</p:attrName>
                                        </p:attrNameLst>
                                      </p:cBhvr>
                                      <p:to>
                                        <p:strVal val="visible"/>
                                      </p:to>
                                    </p:set>
                                    <p:animEffect filter="fade" transition="in">
                                      <p:cBhvr>
                                        <p:cTn dur="1000"/>
                                        <p:tgtEl>
                                          <p:spTgt spid="10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1" st="1"/>
                                            </p:txEl>
                                          </p:spTgt>
                                        </p:tgtEl>
                                        <p:attrNameLst>
                                          <p:attrName>style.visibility</p:attrName>
                                        </p:attrNameLst>
                                      </p:cBhvr>
                                      <p:to>
                                        <p:strVal val="visible"/>
                                      </p:to>
                                    </p:set>
                                    <p:animEffect filter="fade" transition="in">
                                      <p:cBhvr>
                                        <p:cTn dur="1000"/>
                                        <p:tgtEl>
                                          <p:spTgt spid="10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2" st="2"/>
                                            </p:txEl>
                                          </p:spTgt>
                                        </p:tgtEl>
                                        <p:attrNameLst>
                                          <p:attrName>style.visibility</p:attrName>
                                        </p:attrNameLst>
                                      </p:cBhvr>
                                      <p:to>
                                        <p:strVal val="visible"/>
                                      </p:to>
                                    </p:set>
                                    <p:animEffect filter="fade" transition="in">
                                      <p:cBhvr>
                                        <p:cTn dur="1000"/>
                                        <p:tgtEl>
                                          <p:spTgt spid="10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xEl>
                                              <p:pRg end="3" st="3"/>
                                            </p:txEl>
                                          </p:spTgt>
                                        </p:tgtEl>
                                        <p:attrNameLst>
                                          <p:attrName>style.visibility</p:attrName>
                                        </p:attrNameLst>
                                      </p:cBhvr>
                                      <p:to>
                                        <p:strVal val="visible"/>
                                      </p:to>
                                    </p:set>
                                    <p:animEffect filter="fade" transition="in">
                                      <p:cBhvr>
                                        <p:cTn dur="1000"/>
                                        <p:tgtEl>
                                          <p:spTgt spid="101">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5" name="Shape 105"/>
        <p:cNvGrpSpPr/>
        <p:nvPr/>
      </p:nvGrpSpPr>
      <p:grpSpPr>
        <a:xfrm>
          <a:off x="0" y="0"/>
          <a:ext cx="0" cy="0"/>
          <a:chOff x="0" y="0"/>
          <a:chExt cx="0" cy="0"/>
        </a:xfrm>
      </p:grpSpPr>
      <p:sp>
        <p:nvSpPr>
          <p:cNvPr id="106" name="Shape 106"/>
          <p:cNvSpPr txBox="1"/>
          <p:nvPr>
            <p:ph type="title"/>
          </p:nvPr>
        </p:nvSpPr>
        <p:spPr>
          <a:xfrm>
            <a:off x="838200" y="565050"/>
            <a:ext cx="10515599" cy="13257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lang="en-US" sz="4400">
                <a:latin typeface="Calibri"/>
                <a:ea typeface="Calibri"/>
                <a:cs typeface="Calibri"/>
                <a:sym typeface="Calibri"/>
              </a:rPr>
              <a:t>What is the Utah OER project?</a:t>
            </a:r>
          </a:p>
        </p:txBody>
      </p:sp>
      <p:sp>
        <p:nvSpPr>
          <p:cNvPr id="107" name="Shape 107"/>
          <p:cNvSpPr txBox="1"/>
          <p:nvPr>
            <p:ph idx="1" type="body"/>
          </p:nvPr>
        </p:nvSpPr>
        <p:spPr>
          <a:xfrm>
            <a:off x="838200" y="1890616"/>
            <a:ext cx="10515599" cy="4710599"/>
          </a:xfrm>
          <a:prstGeom prst="rect">
            <a:avLst/>
          </a:prstGeom>
          <a:noFill/>
          <a:ln>
            <a:noFill/>
          </a:ln>
        </p:spPr>
        <p:txBody>
          <a:bodyPr anchorCtr="0" anchor="t" bIns="45700" lIns="91425" rIns="91425" tIns="45700">
            <a:noAutofit/>
          </a:bodyPr>
          <a:lstStyle/>
          <a:p>
            <a:pPr indent="-228600" lvl="0" marL="228600" marR="0" rtl="0" algn="l">
              <a:lnSpc>
                <a:spcPct val="90000"/>
              </a:lnSpc>
              <a:spcBef>
                <a:spcPts val="0"/>
              </a:spcBef>
              <a:buClr>
                <a:srgbClr val="FFFFFF"/>
              </a:buClr>
              <a:buSzPct val="100000"/>
              <a:buFont typeface="Calibri"/>
              <a:buChar char="•"/>
            </a:pPr>
            <a:r>
              <a:rPr lang="en-US" sz="2800">
                <a:latin typeface="Calibri"/>
                <a:ea typeface="Calibri"/>
                <a:cs typeface="Calibri"/>
                <a:sym typeface="Calibri"/>
              </a:rPr>
              <a:t>The USOE Science Curriculum Department has worked with teachers to create OER textbook  to be used by teachers within the state, covering science grades 3-12.</a:t>
            </a:r>
          </a:p>
          <a:p>
            <a:pPr indent="-228600" lvl="0" marL="228600" marR="0" rtl="0" algn="l">
              <a:lnSpc>
                <a:spcPct val="90000"/>
              </a:lnSpc>
              <a:spcBef>
                <a:spcPts val="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This book has Utah’s curriculum all in one book, leaving nothing out and including very little additional material</a:t>
            </a:r>
          </a:p>
          <a:p>
            <a:pPr indent="-228600" lvl="0" marL="228600" marR="0" rtl="0" algn="l">
              <a:lnSpc>
                <a:spcPct val="90000"/>
              </a:lnSpc>
              <a:spcBef>
                <a:spcPts val="1000"/>
              </a:spcBef>
              <a:buClr>
                <a:srgbClr val="FFFFFF"/>
              </a:buClr>
              <a:buSzPct val="100000"/>
              <a:buFont typeface="Calibri"/>
              <a:buChar char="•"/>
            </a:pPr>
            <a:r>
              <a:rPr b="0" baseline="0" i="0" lang="en-US" sz="2800" u="none" cap="none" strike="noStrike">
                <a:solidFill>
                  <a:srgbClr val="FFFFFF"/>
                </a:solidFill>
                <a:latin typeface="Calibri"/>
                <a:ea typeface="Calibri"/>
                <a:cs typeface="Calibri"/>
                <a:sym typeface="Calibri"/>
              </a:rPr>
              <a:t>Free!</a:t>
            </a:r>
          </a:p>
          <a:p>
            <a:pPr indent="-228600" lvl="1" marL="685800" marR="0" rtl="0" algn="l">
              <a:lnSpc>
                <a:spcPct val="90000"/>
              </a:lnSpc>
              <a:spcBef>
                <a:spcPts val="500"/>
              </a:spcBef>
              <a:buClr>
                <a:srgbClr val="FFFFFF"/>
              </a:buClr>
              <a:buSzPct val="100000"/>
              <a:buFont typeface="Calibri"/>
              <a:buChar char="•"/>
            </a:pPr>
            <a:r>
              <a:rPr b="0" baseline="0" i="0" lang="en-US" sz="2400" u="none" cap="none" strike="noStrike">
                <a:solidFill>
                  <a:srgbClr val="FFFFFF"/>
                </a:solidFill>
                <a:latin typeface="Calibri"/>
                <a:ea typeface="Calibri"/>
                <a:cs typeface="Calibri"/>
                <a:sym typeface="Calibri"/>
              </a:rPr>
              <a:t>Digital version is free to teachers, students, parents, etc.</a:t>
            </a:r>
          </a:p>
          <a:p>
            <a:pPr indent="-228600" lvl="1" marL="685800" marR="0" rtl="0" algn="l">
              <a:lnSpc>
                <a:spcPct val="90000"/>
              </a:lnSpc>
              <a:spcBef>
                <a:spcPts val="500"/>
              </a:spcBef>
              <a:buClr>
                <a:srgbClr val="FFFFFF"/>
              </a:buClr>
              <a:buSzPct val="100000"/>
              <a:buFont typeface="Calibri"/>
              <a:buChar char="•"/>
            </a:pPr>
            <a:r>
              <a:rPr b="0" baseline="0" i="0" lang="en-US" sz="2400" u="none" cap="none" strike="noStrike">
                <a:solidFill>
                  <a:srgbClr val="FFFFFF"/>
                </a:solidFill>
                <a:latin typeface="Calibri"/>
                <a:ea typeface="Calibri"/>
                <a:cs typeface="Calibri"/>
                <a:sym typeface="Calibri"/>
              </a:rPr>
              <a:t>Printed version is less than $5 per book</a:t>
            </a:r>
          </a:p>
          <a:p>
            <a:pPr indent="0" lvl="0" marL="0" marR="0" rtl="0" algn="l">
              <a:lnSpc>
                <a:spcPct val="90000"/>
              </a:lnSpc>
              <a:spcBef>
                <a:spcPts val="1000"/>
              </a:spcBef>
              <a:spcAft>
                <a:spcPts val="0"/>
              </a:spcAft>
              <a:buNone/>
            </a:pPr>
            <a:r>
              <a:t/>
            </a:r>
            <a:endParaRPr>
              <a:solidFill>
                <a:srgbClr val="FFFFFF"/>
              </a:solidFill>
            </a:endParaRP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xEl>
                                              <p:pRg end="0" st="0"/>
                                            </p:txEl>
                                          </p:spTgt>
                                        </p:tgtEl>
                                        <p:attrNameLst>
                                          <p:attrName>style.visibility</p:attrName>
                                        </p:attrNameLst>
                                      </p:cBhvr>
                                      <p:to>
                                        <p:strVal val="visible"/>
                                      </p:to>
                                    </p:set>
                                    <p:animEffect filter="fade" transition="in">
                                      <p:cBhvr>
                                        <p:cTn dur="1000"/>
                                        <p:tgtEl>
                                          <p:spTgt spid="10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xEl>
                                              <p:pRg end="1" st="1"/>
                                            </p:txEl>
                                          </p:spTgt>
                                        </p:tgtEl>
                                        <p:attrNameLst>
                                          <p:attrName>style.visibility</p:attrName>
                                        </p:attrNameLst>
                                      </p:cBhvr>
                                      <p:to>
                                        <p:strVal val="visible"/>
                                      </p:to>
                                    </p:set>
                                    <p:animEffect filter="fade" transition="in">
                                      <p:cBhvr>
                                        <p:cTn dur="1000"/>
                                        <p:tgtEl>
                                          <p:spTgt spid="10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xEl>
                                              <p:pRg end="2" st="2"/>
                                            </p:txEl>
                                          </p:spTgt>
                                        </p:tgtEl>
                                        <p:attrNameLst>
                                          <p:attrName>style.visibility</p:attrName>
                                        </p:attrNameLst>
                                      </p:cBhvr>
                                      <p:to>
                                        <p:strVal val="visible"/>
                                      </p:to>
                                    </p:set>
                                    <p:animEffect filter="fade" transition="in">
                                      <p:cBhvr>
                                        <p:cTn dur="1000"/>
                                        <p:tgtEl>
                                          <p:spTgt spid="10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xEl>
                                              <p:pRg end="3" st="3"/>
                                            </p:txEl>
                                          </p:spTgt>
                                        </p:tgtEl>
                                        <p:attrNameLst>
                                          <p:attrName>style.visibility</p:attrName>
                                        </p:attrNameLst>
                                      </p:cBhvr>
                                      <p:to>
                                        <p:strVal val="visible"/>
                                      </p:to>
                                    </p:set>
                                    <p:animEffect filter="fade" transition="in">
                                      <p:cBhvr>
                                        <p:cTn dur="1000"/>
                                        <p:tgtEl>
                                          <p:spTgt spid="10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xEl>
                                              <p:pRg end="4" st="4"/>
                                            </p:txEl>
                                          </p:spTgt>
                                        </p:tgtEl>
                                        <p:attrNameLst>
                                          <p:attrName>style.visibility</p:attrName>
                                        </p:attrNameLst>
                                      </p:cBhvr>
                                      <p:to>
                                        <p:strVal val="visible"/>
                                      </p:to>
                                    </p:set>
                                    <p:animEffect filter="fade" transition="in">
                                      <p:cBhvr>
                                        <p:cTn dur="1000"/>
                                        <p:tgtEl>
                                          <p:spTgt spid="10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xEl>
                                              <p:pRg end="5" st="5"/>
                                            </p:txEl>
                                          </p:spTgt>
                                        </p:tgtEl>
                                        <p:attrNameLst>
                                          <p:attrName>style.visibility</p:attrName>
                                        </p:attrNameLst>
                                      </p:cBhvr>
                                      <p:to>
                                        <p:strVal val="visible"/>
                                      </p:to>
                                    </p:set>
                                    <p:animEffect filter="fade" transition="in">
                                      <p:cBhvr>
                                        <p:cTn dur="1000"/>
                                        <p:tgtEl>
                                          <p:spTgt spid="107">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2" name="Shape 112"/>
        <p:cNvGrpSpPr/>
        <p:nvPr/>
      </p:nvGrpSpPr>
      <p:grpSpPr>
        <a:xfrm>
          <a:off x="0" y="0"/>
          <a:ext cx="0" cy="0"/>
          <a:chOff x="0" y="0"/>
          <a:chExt cx="0" cy="0"/>
        </a:xfrm>
      </p:grpSpPr>
      <p:sp>
        <p:nvSpPr>
          <p:cNvPr id="113" name="Shape 113"/>
          <p:cNvSpPr txBox="1"/>
          <p:nvPr>
            <p:ph type="title"/>
          </p:nvPr>
        </p:nvSpPr>
        <p:spPr>
          <a:xfrm>
            <a:off x="838200" y="608750"/>
            <a:ext cx="10515599" cy="13257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US" sz="4400" u="none" cap="none" strike="noStrike">
                <a:latin typeface="Calibri"/>
                <a:ea typeface="Calibri"/>
                <a:cs typeface="Calibri"/>
                <a:sym typeface="Calibri"/>
              </a:rPr>
              <a:t>Making it your own</a:t>
            </a:r>
          </a:p>
        </p:txBody>
      </p:sp>
      <p:sp>
        <p:nvSpPr>
          <p:cNvPr id="114" name="Shape 114"/>
          <p:cNvSpPr txBox="1"/>
          <p:nvPr>
            <p:ph idx="1" type="body"/>
          </p:nvPr>
        </p:nvSpPr>
        <p:spPr>
          <a:xfrm>
            <a:off x="838200" y="1825625"/>
            <a:ext cx="10515599" cy="4351338"/>
          </a:xfrm>
          <a:prstGeom prst="rect">
            <a:avLst/>
          </a:prstGeom>
          <a:noFill/>
          <a:ln>
            <a:noFill/>
          </a:ln>
        </p:spPr>
        <p:txBody>
          <a:bodyPr anchorCtr="0" anchor="t" bIns="45700" lIns="91425" rIns="91425" tIns="45700">
            <a:noAutofit/>
          </a:bodyPr>
          <a:lstStyle/>
          <a:p>
            <a:pPr indent="-419100" lvl="0" marL="457200" rtl="0">
              <a:spcBef>
                <a:spcPts val="0"/>
              </a:spcBef>
              <a:buClr>
                <a:srgbClr val="FFFFFF"/>
              </a:buClr>
              <a:buSzPct val="100000"/>
              <a:buFont typeface="Calibri"/>
              <a:buChar char="•"/>
            </a:pPr>
            <a:r>
              <a:rPr lang="en-US">
                <a:latin typeface="Calibri"/>
                <a:ea typeface="Calibri"/>
                <a:cs typeface="Calibri"/>
                <a:sym typeface="Calibri"/>
              </a:rPr>
              <a:t>Flexible</a:t>
            </a:r>
          </a:p>
          <a:p>
            <a:pPr indent="-419100" lvl="1" marL="914400" rtl="0">
              <a:spcBef>
                <a:spcPts val="0"/>
              </a:spcBef>
              <a:buClr>
                <a:srgbClr val="FFFFFF"/>
              </a:buClr>
              <a:buSzPct val="100000"/>
              <a:buFont typeface="Calibri"/>
              <a:buChar char="•"/>
            </a:pPr>
            <a:r>
              <a:rPr lang="en-US" sz="3000">
                <a:latin typeface="Calibri"/>
                <a:ea typeface="Calibri"/>
                <a:cs typeface="Calibri"/>
                <a:sym typeface="Calibri"/>
              </a:rPr>
              <a:t>Copyright gives teachers the ability to edit, alter, and use any of this content without worry of violating copyright</a:t>
            </a:r>
          </a:p>
          <a:p>
            <a:pPr indent="-419100" lvl="1" marL="914400" rtl="0">
              <a:spcBef>
                <a:spcPts val="0"/>
              </a:spcBef>
              <a:buClr>
                <a:srgbClr val="FFFFFF"/>
              </a:buClr>
              <a:buSzPct val="100000"/>
              <a:buFont typeface="Calibri"/>
              <a:buChar char="•"/>
            </a:pPr>
            <a:r>
              <a:rPr lang="en-US" sz="3000">
                <a:latin typeface="Calibri"/>
                <a:ea typeface="Calibri"/>
                <a:cs typeface="Calibri"/>
                <a:sym typeface="Calibri"/>
              </a:rPr>
              <a:t>Teachers can customize the book to fit their own teaching needs and style…as long as you use creative commons copyrighted materials and distribute it with the same copyright</a:t>
            </a:r>
          </a:p>
          <a:p>
            <a:pPr indent="0" lvl="0" marL="0" marR="0" rtl="0" algn="l">
              <a:lnSpc>
                <a:spcPct val="90000"/>
              </a:lnSpc>
              <a:spcBef>
                <a:spcPts val="0"/>
              </a:spcBef>
              <a:spcAft>
                <a:spcPts val="0"/>
              </a:spcAft>
              <a:buNone/>
            </a:pPr>
            <a:r>
              <a:t/>
            </a:r>
            <a:endParaRPr>
              <a:solidFill>
                <a:srgbClr val="FFFFFF"/>
              </a:solidFill>
            </a:endParaRP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xEl>
                                              <p:pRg end="0" st="0"/>
                                            </p:txEl>
                                          </p:spTgt>
                                        </p:tgtEl>
                                        <p:attrNameLst>
                                          <p:attrName>style.visibility</p:attrName>
                                        </p:attrNameLst>
                                      </p:cBhvr>
                                      <p:to>
                                        <p:strVal val="visible"/>
                                      </p:to>
                                    </p:set>
                                    <p:animEffect filter="fade" transition="in">
                                      <p:cBhvr>
                                        <p:cTn dur="1000"/>
                                        <p:tgtEl>
                                          <p:spTgt spid="11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xEl>
                                              <p:pRg end="1" st="1"/>
                                            </p:txEl>
                                          </p:spTgt>
                                        </p:tgtEl>
                                        <p:attrNameLst>
                                          <p:attrName>style.visibility</p:attrName>
                                        </p:attrNameLst>
                                      </p:cBhvr>
                                      <p:to>
                                        <p:strVal val="visible"/>
                                      </p:to>
                                    </p:set>
                                    <p:animEffect filter="fade" transition="in">
                                      <p:cBhvr>
                                        <p:cTn dur="1000"/>
                                        <p:tgtEl>
                                          <p:spTgt spid="11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xEl>
                                              <p:pRg end="2" st="2"/>
                                            </p:txEl>
                                          </p:spTgt>
                                        </p:tgtEl>
                                        <p:attrNameLst>
                                          <p:attrName>style.visibility</p:attrName>
                                        </p:attrNameLst>
                                      </p:cBhvr>
                                      <p:to>
                                        <p:strVal val="visible"/>
                                      </p:to>
                                    </p:set>
                                    <p:animEffect filter="fade" transition="in">
                                      <p:cBhvr>
                                        <p:cTn dur="1000"/>
                                        <p:tgtEl>
                                          <p:spTgt spid="11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xEl>
                                              <p:pRg end="3" st="3"/>
                                            </p:txEl>
                                          </p:spTgt>
                                        </p:tgtEl>
                                        <p:attrNameLst>
                                          <p:attrName>style.visibility</p:attrName>
                                        </p:attrNameLst>
                                      </p:cBhvr>
                                      <p:to>
                                        <p:strVal val="visible"/>
                                      </p:to>
                                    </p:set>
                                    <p:animEffect filter="fade" transition="in">
                                      <p:cBhvr>
                                        <p:cTn dur="1000"/>
                                        <p:tgtEl>
                                          <p:spTgt spid="114">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x="0" y="0"/>
          <a:ext cx="0" cy="0"/>
          <a:chOff x="0" y="0"/>
          <a:chExt cx="0" cy="0"/>
        </a:xfrm>
      </p:grpSpPr>
      <p:sp>
        <p:nvSpPr>
          <p:cNvPr id="120" name="Shape 120"/>
          <p:cNvSpPr txBox="1"/>
          <p:nvPr>
            <p:ph type="title"/>
          </p:nvPr>
        </p:nvSpPr>
        <p:spPr>
          <a:xfrm>
            <a:off x="838200" y="365125"/>
            <a:ext cx="10515599" cy="1325700"/>
          </a:xfrm>
          <a:prstGeom prst="rect">
            <a:avLst/>
          </a:prstGeom>
        </p:spPr>
        <p:txBody>
          <a:bodyPr anchorCtr="0" anchor="ctr" bIns="91425" lIns="91425" rIns="91425" tIns="91425">
            <a:noAutofit/>
          </a:bodyPr>
          <a:lstStyle/>
          <a:p>
            <a:pPr>
              <a:spcBef>
                <a:spcPts val="0"/>
              </a:spcBef>
              <a:buNone/>
            </a:pPr>
            <a:r>
              <a:rPr lang="en-US"/>
              <a:t>Making it your own</a:t>
            </a:r>
          </a:p>
        </p:txBody>
      </p:sp>
      <p:sp>
        <p:nvSpPr>
          <p:cNvPr id="121" name="Shape 121"/>
          <p:cNvSpPr txBox="1"/>
          <p:nvPr>
            <p:ph idx="1" type="body"/>
          </p:nvPr>
        </p:nvSpPr>
        <p:spPr>
          <a:xfrm>
            <a:off x="838200" y="1825625"/>
            <a:ext cx="10515599" cy="4351199"/>
          </a:xfrm>
          <a:prstGeom prst="rect">
            <a:avLst/>
          </a:prstGeom>
        </p:spPr>
        <p:txBody>
          <a:bodyPr anchorCtr="0" anchor="t" bIns="91425" lIns="91425" rIns="91425" tIns="91425">
            <a:noAutofit/>
          </a:bodyPr>
          <a:lstStyle/>
          <a:p>
            <a:pPr lvl="0" rtl="0">
              <a:spcBef>
                <a:spcPts val="0"/>
              </a:spcBef>
              <a:buClr>
                <a:schemeClr val="lt1"/>
              </a:buClr>
              <a:buSzPct val="100000"/>
              <a:buFont typeface="Calibri"/>
              <a:buChar char="•"/>
            </a:pPr>
            <a:r>
              <a:rPr lang="en-US" sz="2800">
                <a:latin typeface="Calibri"/>
                <a:ea typeface="Calibri"/>
                <a:cs typeface="Calibri"/>
                <a:sym typeface="Calibri"/>
              </a:rPr>
              <a:t>But the state’s book is currently available in pdf. This is not very editable.</a:t>
            </a:r>
          </a:p>
          <a:p>
            <a:pPr lvl="0" rtl="0">
              <a:spcBef>
                <a:spcPts val="0"/>
              </a:spcBef>
              <a:buClr>
                <a:schemeClr val="lt1"/>
              </a:buClr>
              <a:buSzPct val="100000"/>
              <a:buFont typeface="Calibri"/>
              <a:buChar char="•"/>
            </a:pPr>
            <a:r>
              <a:rPr lang="en-US" sz="2800">
                <a:latin typeface="Calibri"/>
                <a:ea typeface="Calibri"/>
                <a:cs typeface="Calibri"/>
                <a:sym typeface="Calibri"/>
              </a:rPr>
              <a:t>With OER materials, you have the right to:</a:t>
            </a:r>
          </a:p>
          <a:p>
            <a:pPr lvl="1" rtl="0">
              <a:spcBef>
                <a:spcPts val="0"/>
              </a:spcBef>
              <a:buClr>
                <a:schemeClr val="lt1"/>
              </a:buClr>
              <a:buSzPct val="80000"/>
              <a:buFont typeface="Calibri"/>
              <a:buChar char="•"/>
            </a:pPr>
            <a:r>
              <a:rPr lang="en-US">
                <a:latin typeface="Calibri"/>
                <a:ea typeface="Calibri"/>
                <a:cs typeface="Calibri"/>
                <a:sym typeface="Calibri"/>
              </a:rPr>
              <a:t>Print only specific sections / pages / etc.</a:t>
            </a:r>
          </a:p>
          <a:p>
            <a:pPr lvl="1" rtl="0">
              <a:spcBef>
                <a:spcPts val="0"/>
              </a:spcBef>
              <a:buClr>
                <a:schemeClr val="lt1"/>
              </a:buClr>
              <a:buSzPct val="80000"/>
              <a:buFont typeface="Calibri"/>
              <a:buChar char="•"/>
            </a:pPr>
            <a:r>
              <a:rPr lang="en-US">
                <a:latin typeface="Calibri"/>
                <a:ea typeface="Calibri"/>
                <a:cs typeface="Calibri"/>
                <a:sym typeface="Calibri"/>
              </a:rPr>
              <a:t>Cross out pages</a:t>
            </a:r>
          </a:p>
          <a:p>
            <a:pPr lvl="1" rtl="0">
              <a:spcBef>
                <a:spcPts val="0"/>
              </a:spcBef>
              <a:buClr>
                <a:schemeClr val="lt1"/>
              </a:buClr>
              <a:buSzPct val="80000"/>
              <a:buFont typeface="Calibri"/>
              <a:buChar char="•"/>
            </a:pPr>
            <a:r>
              <a:rPr lang="en-US">
                <a:latin typeface="Calibri"/>
                <a:ea typeface="Calibri"/>
                <a:cs typeface="Calibri"/>
                <a:sym typeface="Calibri"/>
              </a:rPr>
              <a:t>Bring picture from something you have legal rights to distribute to your students (from paid for publisher book, as long as you don’t post it online) </a:t>
            </a:r>
          </a:p>
          <a:p>
            <a:pPr lvl="1" rtl="0">
              <a:spcBef>
                <a:spcPts val="0"/>
              </a:spcBef>
              <a:buClr>
                <a:schemeClr val="lt1"/>
              </a:buClr>
              <a:buSzPct val="80000"/>
              <a:buFont typeface="Calibri"/>
              <a:buChar char="•"/>
            </a:pPr>
            <a:r>
              <a:rPr lang="en-US">
                <a:latin typeface="Calibri"/>
                <a:ea typeface="Calibri"/>
                <a:cs typeface="Calibri"/>
                <a:sym typeface="Calibri"/>
              </a:rPr>
              <a:t>Add something that you personally have written / drawn / etc. &amp; put that in there</a:t>
            </a:r>
          </a:p>
          <a:p>
            <a:pPr>
              <a:spcBef>
                <a:spcPts val="0"/>
              </a:spcBef>
              <a:buNone/>
            </a:pPr>
            <a:r>
              <a:t/>
            </a:r>
            <a:endParaRP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0" st="0"/>
                                            </p:txEl>
                                          </p:spTgt>
                                        </p:tgtEl>
                                        <p:attrNameLst>
                                          <p:attrName>style.visibility</p:attrName>
                                        </p:attrNameLst>
                                      </p:cBhvr>
                                      <p:to>
                                        <p:strVal val="visible"/>
                                      </p:to>
                                    </p:set>
                                    <p:animEffect filter="fade" transition="in">
                                      <p:cBhvr>
                                        <p:cTn dur="1000"/>
                                        <p:tgtEl>
                                          <p:spTgt spid="12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1" st="1"/>
                                            </p:txEl>
                                          </p:spTgt>
                                        </p:tgtEl>
                                        <p:attrNameLst>
                                          <p:attrName>style.visibility</p:attrName>
                                        </p:attrNameLst>
                                      </p:cBhvr>
                                      <p:to>
                                        <p:strVal val="visible"/>
                                      </p:to>
                                    </p:set>
                                    <p:animEffect filter="fade" transition="in">
                                      <p:cBhvr>
                                        <p:cTn dur="1000"/>
                                        <p:tgtEl>
                                          <p:spTgt spid="12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2" st="2"/>
                                            </p:txEl>
                                          </p:spTgt>
                                        </p:tgtEl>
                                        <p:attrNameLst>
                                          <p:attrName>style.visibility</p:attrName>
                                        </p:attrNameLst>
                                      </p:cBhvr>
                                      <p:to>
                                        <p:strVal val="visible"/>
                                      </p:to>
                                    </p:set>
                                    <p:animEffect filter="fade" transition="in">
                                      <p:cBhvr>
                                        <p:cTn dur="1000"/>
                                        <p:tgtEl>
                                          <p:spTgt spid="12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3" st="3"/>
                                            </p:txEl>
                                          </p:spTgt>
                                        </p:tgtEl>
                                        <p:attrNameLst>
                                          <p:attrName>style.visibility</p:attrName>
                                        </p:attrNameLst>
                                      </p:cBhvr>
                                      <p:to>
                                        <p:strVal val="visible"/>
                                      </p:to>
                                    </p:set>
                                    <p:animEffect filter="fade" transition="in">
                                      <p:cBhvr>
                                        <p:cTn dur="1000"/>
                                        <p:tgtEl>
                                          <p:spTgt spid="12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4" st="4"/>
                                            </p:txEl>
                                          </p:spTgt>
                                        </p:tgtEl>
                                        <p:attrNameLst>
                                          <p:attrName>style.visibility</p:attrName>
                                        </p:attrNameLst>
                                      </p:cBhvr>
                                      <p:to>
                                        <p:strVal val="visible"/>
                                      </p:to>
                                    </p:set>
                                    <p:animEffect filter="fade" transition="in">
                                      <p:cBhvr>
                                        <p:cTn dur="1000"/>
                                        <p:tgtEl>
                                          <p:spTgt spid="12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5" st="5"/>
                                            </p:txEl>
                                          </p:spTgt>
                                        </p:tgtEl>
                                        <p:attrNameLst>
                                          <p:attrName>style.visibility</p:attrName>
                                        </p:attrNameLst>
                                      </p:cBhvr>
                                      <p:to>
                                        <p:strVal val="visible"/>
                                      </p:to>
                                    </p:set>
                                    <p:animEffect filter="fade" transition="in">
                                      <p:cBhvr>
                                        <p:cTn dur="1000"/>
                                        <p:tgtEl>
                                          <p:spTgt spid="12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6" st="6"/>
                                            </p:txEl>
                                          </p:spTgt>
                                        </p:tgtEl>
                                        <p:attrNameLst>
                                          <p:attrName>style.visibility</p:attrName>
                                        </p:attrNameLst>
                                      </p:cBhvr>
                                      <p:to>
                                        <p:strVal val="visible"/>
                                      </p:to>
                                    </p:set>
                                    <p:animEffect filter="fade" transition="in">
                                      <p:cBhvr>
                                        <p:cTn dur="1000"/>
                                        <p:tgtEl>
                                          <p:spTgt spid="121">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6" name="Shape 126"/>
        <p:cNvGrpSpPr/>
        <p:nvPr/>
      </p:nvGrpSpPr>
      <p:grpSpPr>
        <a:xfrm>
          <a:off x="0" y="0"/>
          <a:ext cx="0" cy="0"/>
          <a:chOff x="0" y="0"/>
          <a:chExt cx="0" cy="0"/>
        </a:xfrm>
      </p:grpSpPr>
      <p:sp>
        <p:nvSpPr>
          <p:cNvPr id="127" name="Shape 127"/>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baseline="0" i="0" lang="en-US" sz="4400" u="none" cap="none" strike="noStrike">
                <a:latin typeface="Calibri"/>
                <a:ea typeface="Calibri"/>
                <a:cs typeface="Calibri"/>
                <a:sym typeface="Calibri"/>
              </a:rPr>
              <a:t>Discussion</a:t>
            </a:r>
          </a:p>
        </p:txBody>
      </p:sp>
      <p:sp>
        <p:nvSpPr>
          <p:cNvPr id="128" name="Shape 128"/>
          <p:cNvSpPr txBox="1"/>
          <p:nvPr>
            <p:ph idx="1" type="body"/>
          </p:nvPr>
        </p:nvSpPr>
        <p:spPr>
          <a:xfrm>
            <a:off x="838200" y="1825625"/>
            <a:ext cx="10515599" cy="4351338"/>
          </a:xfrm>
          <a:prstGeom prst="rect">
            <a:avLst/>
          </a:prstGeom>
          <a:noFill/>
          <a:ln>
            <a:noFill/>
          </a:ln>
        </p:spPr>
        <p:txBody>
          <a:bodyPr anchorCtr="0" anchor="t" bIns="45700" lIns="91425" rIns="91425" tIns="45700">
            <a:noAutofit/>
          </a:bodyPr>
          <a:lstStyle/>
          <a:p>
            <a:pPr indent="-228600" lvl="0" marL="228600" marR="0" rtl="0" algn="l">
              <a:lnSpc>
                <a:spcPct val="90000"/>
              </a:lnSpc>
              <a:spcBef>
                <a:spcPts val="0"/>
              </a:spcBef>
              <a:buClr>
                <a:srgbClr val="F3F3F3"/>
              </a:buClr>
              <a:buSzPct val="100000"/>
              <a:buFont typeface="Calibri"/>
              <a:buChar char="•"/>
            </a:pPr>
            <a:r>
              <a:rPr b="0" baseline="0" i="0" lang="en-US" sz="2800" u="none" cap="none" strike="noStrike">
                <a:solidFill>
                  <a:srgbClr val="F3F3F3"/>
                </a:solidFill>
                <a:latin typeface="Calibri"/>
                <a:ea typeface="Calibri"/>
                <a:cs typeface="Calibri"/>
                <a:sym typeface="Calibri"/>
              </a:rPr>
              <a:t>Think of a tool / resource / image that you especially like to use.</a:t>
            </a:r>
          </a:p>
          <a:p>
            <a:pPr indent="-228600" lvl="0" marL="228600" marR="0" rtl="0" algn="l">
              <a:lnSpc>
                <a:spcPct val="90000"/>
              </a:lnSpc>
              <a:spcBef>
                <a:spcPts val="1000"/>
              </a:spcBef>
              <a:buClr>
                <a:srgbClr val="F3F3F3"/>
              </a:buClr>
              <a:buSzPct val="100000"/>
              <a:buFont typeface="Calibri"/>
              <a:buChar char="•"/>
            </a:pPr>
            <a:r>
              <a:rPr b="0" baseline="0" i="0" lang="en-US" sz="2800" u="none" cap="none" strike="noStrike">
                <a:solidFill>
                  <a:srgbClr val="F3F3F3"/>
                </a:solidFill>
                <a:latin typeface="Calibri"/>
                <a:ea typeface="Calibri"/>
                <a:cs typeface="Calibri"/>
                <a:sym typeface="Calibri"/>
              </a:rPr>
              <a:t>Do you have legal rights to use it?  Can you…</a:t>
            </a:r>
          </a:p>
          <a:p>
            <a:pPr indent="-228600" lvl="1" marL="685800" marR="0" rtl="0" algn="l">
              <a:lnSpc>
                <a:spcPct val="90000"/>
              </a:lnSpc>
              <a:spcBef>
                <a:spcPts val="500"/>
              </a:spcBef>
              <a:buClr>
                <a:srgbClr val="F3F3F3"/>
              </a:buClr>
              <a:buSzPct val="100000"/>
              <a:buFont typeface="Calibri"/>
              <a:buChar char="•"/>
            </a:pPr>
            <a:r>
              <a:rPr b="0" baseline="0" i="0" lang="en-US" sz="2400" u="none" cap="none" strike="noStrike">
                <a:solidFill>
                  <a:srgbClr val="F3F3F3"/>
                </a:solidFill>
                <a:latin typeface="Calibri"/>
                <a:ea typeface="Calibri"/>
                <a:cs typeface="Calibri"/>
                <a:sym typeface="Calibri"/>
              </a:rPr>
              <a:t>Post it on your website?</a:t>
            </a:r>
          </a:p>
          <a:p>
            <a:pPr indent="-228600" lvl="1" marL="685800" marR="0" rtl="0" algn="l">
              <a:lnSpc>
                <a:spcPct val="90000"/>
              </a:lnSpc>
              <a:spcBef>
                <a:spcPts val="500"/>
              </a:spcBef>
              <a:buClr>
                <a:srgbClr val="F3F3F3"/>
              </a:buClr>
              <a:buSzPct val="100000"/>
              <a:buFont typeface="Calibri"/>
              <a:buChar char="•"/>
            </a:pPr>
            <a:r>
              <a:rPr b="0" baseline="0" i="0" lang="en-US" sz="2400" u="none" cap="none" strike="noStrike">
                <a:solidFill>
                  <a:srgbClr val="F3F3F3"/>
                </a:solidFill>
                <a:latin typeface="Calibri"/>
                <a:ea typeface="Calibri"/>
                <a:cs typeface="Calibri"/>
                <a:sym typeface="Calibri"/>
              </a:rPr>
              <a:t>Photocopy it and distribute it to your students?</a:t>
            </a:r>
          </a:p>
          <a:p>
            <a:pPr indent="-228600" lvl="1" marL="685800" marR="0" rtl="0" algn="l">
              <a:lnSpc>
                <a:spcPct val="90000"/>
              </a:lnSpc>
              <a:spcBef>
                <a:spcPts val="500"/>
              </a:spcBef>
              <a:buClr>
                <a:srgbClr val="F3F3F3"/>
              </a:buClr>
              <a:buSzPct val="100000"/>
              <a:buFont typeface="Calibri"/>
              <a:buChar char="•"/>
            </a:pPr>
            <a:r>
              <a:rPr b="0" baseline="0" i="0" lang="en-US" sz="2400" u="none" cap="none" strike="noStrike">
                <a:solidFill>
                  <a:srgbClr val="F3F3F3"/>
                </a:solidFill>
                <a:latin typeface="Calibri"/>
                <a:ea typeface="Calibri"/>
                <a:cs typeface="Calibri"/>
                <a:sym typeface="Calibri"/>
              </a:rPr>
              <a:t>Change it to fit how you teach a topic?</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xEl>
                                              <p:pRg end="0" st="0"/>
                                            </p:txEl>
                                          </p:spTgt>
                                        </p:tgtEl>
                                        <p:attrNameLst>
                                          <p:attrName>style.visibility</p:attrName>
                                        </p:attrNameLst>
                                      </p:cBhvr>
                                      <p:to>
                                        <p:strVal val="visible"/>
                                      </p:to>
                                    </p:set>
                                    <p:animEffect filter="fade" transition="in">
                                      <p:cBhvr>
                                        <p:cTn dur="1000"/>
                                        <p:tgtEl>
                                          <p:spTgt spid="12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xEl>
                                              <p:pRg end="1" st="1"/>
                                            </p:txEl>
                                          </p:spTgt>
                                        </p:tgtEl>
                                        <p:attrNameLst>
                                          <p:attrName>style.visibility</p:attrName>
                                        </p:attrNameLst>
                                      </p:cBhvr>
                                      <p:to>
                                        <p:strVal val="visible"/>
                                      </p:to>
                                    </p:set>
                                    <p:animEffect filter="fade" transition="in">
                                      <p:cBhvr>
                                        <p:cTn dur="1000"/>
                                        <p:tgtEl>
                                          <p:spTgt spid="12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xEl>
                                              <p:pRg end="2" st="2"/>
                                            </p:txEl>
                                          </p:spTgt>
                                        </p:tgtEl>
                                        <p:attrNameLst>
                                          <p:attrName>style.visibility</p:attrName>
                                        </p:attrNameLst>
                                      </p:cBhvr>
                                      <p:to>
                                        <p:strVal val="visible"/>
                                      </p:to>
                                    </p:set>
                                    <p:animEffect filter="fade" transition="in">
                                      <p:cBhvr>
                                        <p:cTn dur="1000"/>
                                        <p:tgtEl>
                                          <p:spTgt spid="12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xEl>
                                              <p:pRg end="3" st="3"/>
                                            </p:txEl>
                                          </p:spTgt>
                                        </p:tgtEl>
                                        <p:attrNameLst>
                                          <p:attrName>style.visibility</p:attrName>
                                        </p:attrNameLst>
                                      </p:cBhvr>
                                      <p:to>
                                        <p:strVal val="visible"/>
                                      </p:to>
                                    </p:set>
                                    <p:animEffect filter="fade" transition="in">
                                      <p:cBhvr>
                                        <p:cTn dur="1000"/>
                                        <p:tgtEl>
                                          <p:spTgt spid="12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xEl>
                                              <p:pRg end="4" st="4"/>
                                            </p:txEl>
                                          </p:spTgt>
                                        </p:tgtEl>
                                        <p:attrNameLst>
                                          <p:attrName>style.visibility</p:attrName>
                                        </p:attrNameLst>
                                      </p:cBhvr>
                                      <p:to>
                                        <p:strVal val="visible"/>
                                      </p:to>
                                    </p:set>
                                    <p:animEffect filter="fade" transition="in">
                                      <p:cBhvr>
                                        <p:cTn dur="1000"/>
                                        <p:tgtEl>
                                          <p:spTgt spid="128">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x="0" y="0"/>
          <a:ext cx="0" cy="0"/>
          <a:chOff x="0" y="0"/>
          <a:chExt cx="0" cy="0"/>
        </a:xfrm>
      </p:grpSpPr>
      <p:sp>
        <p:nvSpPr>
          <p:cNvPr id="133" name="Shape 133"/>
          <p:cNvSpPr txBox="1"/>
          <p:nvPr>
            <p:ph type="title"/>
          </p:nvPr>
        </p:nvSpPr>
        <p:spPr>
          <a:xfrm>
            <a:off x="838200" y="365125"/>
            <a:ext cx="10515599" cy="1325700"/>
          </a:xfrm>
          <a:prstGeom prst="rect">
            <a:avLst/>
          </a:prstGeom>
        </p:spPr>
        <p:txBody>
          <a:bodyPr anchorCtr="0" anchor="ctr" bIns="91425" lIns="91425" rIns="91425" tIns="91425">
            <a:noAutofit/>
          </a:bodyPr>
          <a:lstStyle/>
          <a:p>
            <a:pPr>
              <a:spcBef>
                <a:spcPts val="0"/>
              </a:spcBef>
              <a:buNone/>
            </a:pPr>
            <a:r>
              <a:rPr lang="en-US"/>
              <a:t>Finding Creative Commons Materials</a:t>
            </a:r>
          </a:p>
        </p:txBody>
      </p:sp>
      <p:sp>
        <p:nvSpPr>
          <p:cNvPr id="134" name="Shape 134"/>
          <p:cNvSpPr txBox="1"/>
          <p:nvPr>
            <p:ph idx="1" type="body"/>
          </p:nvPr>
        </p:nvSpPr>
        <p:spPr>
          <a:xfrm>
            <a:off x="838200" y="1825625"/>
            <a:ext cx="10515599" cy="4351199"/>
          </a:xfrm>
          <a:prstGeom prst="rect">
            <a:avLst/>
          </a:prstGeom>
        </p:spPr>
        <p:txBody>
          <a:bodyPr anchorCtr="0" anchor="t" bIns="91425" lIns="91425" rIns="91425" tIns="91425">
            <a:noAutofit/>
          </a:bodyPr>
          <a:lstStyle/>
          <a:p>
            <a:pPr indent="0" lvl="0" rtl="0">
              <a:lnSpc>
                <a:spcPct val="80000"/>
              </a:lnSpc>
              <a:spcBef>
                <a:spcPts val="0"/>
              </a:spcBef>
              <a:buClr>
                <a:schemeClr val="lt1"/>
              </a:buClr>
              <a:buSzPct val="100000"/>
              <a:buFont typeface="Calibri"/>
              <a:buChar char="•"/>
            </a:pPr>
            <a:r>
              <a:rPr lang="en-US" sz="2600">
                <a:latin typeface="Calibri"/>
                <a:ea typeface="Calibri"/>
                <a:cs typeface="Calibri"/>
                <a:sym typeface="Calibri"/>
              </a:rPr>
              <a:t>Creative Commons materials include images, texts, etc., that have been licensed giving others the ability to either use, distribution, or modify (depending on the exact license)</a:t>
            </a:r>
          </a:p>
          <a:p>
            <a:pPr indent="0" lvl="0" rtl="0">
              <a:lnSpc>
                <a:spcPct val="80000"/>
              </a:lnSpc>
              <a:spcBef>
                <a:spcPts val="0"/>
              </a:spcBef>
              <a:buClr>
                <a:schemeClr val="lt1"/>
              </a:buClr>
              <a:buSzPct val="100000"/>
              <a:buFont typeface="Calibri"/>
              <a:buChar char="•"/>
            </a:pPr>
            <a:r>
              <a:rPr lang="en-US" sz="2600">
                <a:latin typeface="Calibri"/>
                <a:ea typeface="Calibri"/>
                <a:cs typeface="Calibri"/>
                <a:sym typeface="Calibri"/>
              </a:rPr>
              <a:t>Options for finding creative common licensed materials:</a:t>
            </a:r>
          </a:p>
          <a:p>
            <a:pPr indent="457200" lvl="1" rtl="0">
              <a:lnSpc>
                <a:spcPct val="80000"/>
              </a:lnSpc>
              <a:spcBef>
                <a:spcPts val="0"/>
              </a:spcBef>
              <a:buClr>
                <a:schemeClr val="lt1"/>
              </a:buClr>
              <a:buSzPct val="100000"/>
              <a:buFont typeface="Calibri"/>
              <a:buChar char="•"/>
            </a:pPr>
            <a:r>
              <a:rPr lang="en-US" sz="2200">
                <a:latin typeface="Calibri"/>
                <a:ea typeface="Calibri"/>
                <a:cs typeface="Calibri"/>
                <a:sym typeface="Calibri"/>
              </a:rPr>
              <a:t>Search.creativecommons.org</a:t>
            </a:r>
          </a:p>
          <a:p>
            <a:pPr indent="457200" lvl="1" rtl="0">
              <a:lnSpc>
                <a:spcPct val="80000"/>
              </a:lnSpc>
              <a:spcBef>
                <a:spcPts val="0"/>
              </a:spcBef>
              <a:buClr>
                <a:schemeClr val="lt1"/>
              </a:buClr>
              <a:buSzPct val="100000"/>
              <a:buFont typeface="Calibri"/>
              <a:buChar char="•"/>
            </a:pPr>
            <a:r>
              <a:rPr lang="en-US" sz="2200">
                <a:latin typeface="Calibri"/>
                <a:ea typeface="Calibri"/>
                <a:cs typeface="Calibri"/>
                <a:sym typeface="Calibri"/>
              </a:rPr>
              <a:t>Advanced search options in Google search</a:t>
            </a:r>
          </a:p>
          <a:p>
            <a:pPr indent="457200" lvl="1" rtl="0">
              <a:lnSpc>
                <a:spcPct val="80000"/>
              </a:lnSpc>
              <a:spcBef>
                <a:spcPts val="0"/>
              </a:spcBef>
              <a:buClr>
                <a:schemeClr val="lt1"/>
              </a:buClr>
              <a:buSzPct val="100000"/>
              <a:buFont typeface="Calibri"/>
              <a:buChar char="•"/>
            </a:pPr>
            <a:r>
              <a:rPr lang="en-US" sz="2200" u="sng">
                <a:latin typeface="Calibri"/>
                <a:ea typeface="Calibri"/>
                <a:cs typeface="Calibri"/>
                <a:sym typeface="Calibri"/>
                <a:hlinkClick r:id="rId3"/>
              </a:rPr>
              <a:t>www.ck12.org</a:t>
            </a:r>
            <a:r>
              <a:rPr lang="en-US" sz="2200">
                <a:latin typeface="Calibri"/>
                <a:ea typeface="Calibri"/>
                <a:cs typeface="Calibri"/>
                <a:sym typeface="Calibri"/>
              </a:rPr>
              <a:t> (math &amp; science grades 6-12)</a:t>
            </a:r>
          </a:p>
          <a:p>
            <a:pPr indent="457200" lvl="1">
              <a:lnSpc>
                <a:spcPct val="80000"/>
              </a:lnSpc>
              <a:spcBef>
                <a:spcPts val="0"/>
              </a:spcBef>
              <a:buClr>
                <a:schemeClr val="lt1"/>
              </a:buClr>
              <a:buSzPct val="100000"/>
              <a:buFont typeface="Calibri"/>
              <a:buChar char="•"/>
            </a:pPr>
            <a:r>
              <a:rPr lang="en-US" sz="2200" u="sng">
                <a:latin typeface="Calibri"/>
                <a:ea typeface="Calibri"/>
                <a:cs typeface="Calibri"/>
                <a:sym typeface="Calibri"/>
                <a:hlinkClick r:id="rId4"/>
              </a:rPr>
              <a:t>www.thunderboltkids.co.za/</a:t>
            </a:r>
            <a:r>
              <a:rPr lang="en-US" sz="2200">
                <a:latin typeface="Calibri"/>
                <a:ea typeface="Calibri"/>
                <a:cs typeface="Calibri"/>
                <a:sym typeface="Calibri"/>
              </a:rPr>
              <a:t> (science grades 4-6)</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2.xml><?xml version="1.0" encoding="utf-8"?>
<a:theme xmlns:a="http://schemas.openxmlformats.org/drawingml/2006/main" xmlns:r="http://schemas.openxmlformats.org/officeDocument/2006/relationships" name="spotlight">
  <a:themeElements>
    <a:clrScheme name="Custom 439">
      <a:dk1>
        <a:srgbClr val="000000"/>
      </a:dk1>
      <a:lt1>
        <a:srgbClr val="FFFFFF"/>
      </a:lt1>
      <a:dk2>
        <a:srgbClr val="5C6E95"/>
      </a:dk2>
      <a:lt2>
        <a:srgbClr val="ACB4C2"/>
      </a:lt2>
      <a:accent1>
        <a:srgbClr val="667E50"/>
      </a:accent1>
      <a:accent2>
        <a:srgbClr val="CFBF73"/>
      </a:accent2>
      <a:accent3>
        <a:srgbClr val="8C7C82"/>
      </a:accent3>
      <a:accent4>
        <a:srgbClr val="9ABF87"/>
      </a:accent4>
      <a:accent5>
        <a:srgbClr val="CF9462"/>
      </a:accent5>
      <a:accent6>
        <a:srgbClr val="A25642"/>
      </a:accent6>
      <a:hlink>
        <a:srgbClr val="5173A5"/>
      </a:hlink>
      <a:folHlink>
        <a:srgbClr val="68728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